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Lst>
  <p:sldSz cx="18288000" cy="10287000"/>
  <p:notesSz cx="6858000" cy="9144000"/>
  <p:embeddedFontLst>
    <p:embeddedFont>
      <p:font typeface="TT Interphases" charset="1" panose="02000503020000020004"/>
      <p:regular r:id="rId27"/>
    </p:embeddedFont>
    <p:embeddedFont>
      <p:font typeface="Play Bold" charset="1" panose="00000800000000000000"/>
      <p:regular r:id="rId28"/>
    </p:embeddedFont>
    <p:embeddedFont>
      <p:font typeface="Noto Serif Display" charset="1" panose="02020502080505020204"/>
      <p:regular r:id="rId29"/>
    </p:embeddedFont>
    <p:embeddedFont>
      <p:font typeface="TT Interphases Bold" charset="1" panose="02000803060000020004"/>
      <p:regular r:id="rId3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9.jpeg" Type="http://schemas.openxmlformats.org/officeDocument/2006/relationships/image"/><Relationship Id="rId5" Target="../media/image20.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21.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22.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23.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9.jpeg" Type="http://schemas.openxmlformats.org/officeDocument/2006/relationships/image"/><Relationship Id="rId5" Target="../media/image24.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 Id="rId3" Target="slide2.xml" Type="http://schemas.openxmlformats.org/officeDocument/2006/relationships/slid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 Id="rId3" Target="slide2.xml" Type="http://schemas.openxmlformats.org/officeDocument/2006/relationships/slid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9.jpeg" Type="http://schemas.openxmlformats.org/officeDocument/2006/relationships/image"/><Relationship Id="rId5" Target="../media/image27.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 Id="rId3" Target="../media/image29.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30.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 Id="rId3" Target="../media/image29.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30.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 Id="rId3" Target="../media/image29.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slide2.xml" Type="http://schemas.openxmlformats.org/officeDocument/2006/relationships/slide"/><Relationship Id="rId3" Target="../media/image9.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jpeg" Type="http://schemas.openxmlformats.org/officeDocument/2006/relationships/image"/><Relationship Id="rId3" Target="../media/image11.jpeg" Type="http://schemas.openxmlformats.org/officeDocument/2006/relationships/image"/><Relationship Id="rId4" Target="../media/image12.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4.png" Type="http://schemas.openxmlformats.org/officeDocument/2006/relationships/image"/><Relationship Id="rId5" Target="../media/image15.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jpeg" Type="http://schemas.openxmlformats.org/officeDocument/2006/relationships/image"/><Relationship Id="rId3" Target="../media/image17.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152544"/>
        </a:solidFill>
      </p:bgPr>
    </p:bg>
    <p:spTree>
      <p:nvGrpSpPr>
        <p:cNvPr id="1" name=""/>
        <p:cNvGrpSpPr/>
        <p:nvPr/>
      </p:nvGrpSpPr>
      <p:grpSpPr>
        <a:xfrm>
          <a:off x="0" y="0"/>
          <a:ext cx="0" cy="0"/>
          <a:chOff x="0" y="0"/>
          <a:chExt cx="0" cy="0"/>
        </a:xfrm>
      </p:grpSpPr>
      <p:grpSp>
        <p:nvGrpSpPr>
          <p:cNvPr name="Group 2" id="2"/>
          <p:cNvGrpSpPr/>
          <p:nvPr/>
        </p:nvGrpSpPr>
        <p:grpSpPr>
          <a:xfrm rot="0">
            <a:off x="1028700" y="1018340"/>
            <a:ext cx="15305568" cy="6673607"/>
            <a:chOff x="0" y="0"/>
            <a:chExt cx="20407424" cy="8898142"/>
          </a:xfrm>
        </p:grpSpPr>
        <p:grpSp>
          <p:nvGrpSpPr>
            <p:cNvPr name="Group 3" id="3"/>
            <p:cNvGrpSpPr/>
            <p:nvPr/>
          </p:nvGrpSpPr>
          <p:grpSpPr>
            <a:xfrm rot="0">
              <a:off x="0" y="0"/>
              <a:ext cx="20407424" cy="8898142"/>
              <a:chOff x="0" y="0"/>
              <a:chExt cx="5177439" cy="2257492"/>
            </a:xfrm>
          </p:grpSpPr>
          <p:sp>
            <p:nvSpPr>
              <p:cNvPr name="Freeform 4" id="4"/>
              <p:cNvSpPr/>
              <p:nvPr/>
            </p:nvSpPr>
            <p:spPr>
              <a:xfrm flipH="false" flipV="false" rot="0">
                <a:off x="0" y="0"/>
                <a:ext cx="5177439" cy="2257492"/>
              </a:xfrm>
              <a:custGeom>
                <a:avLst/>
                <a:gdLst/>
                <a:ahLst/>
                <a:cxnLst/>
                <a:rect r="r" b="b" t="t" l="l"/>
                <a:pathLst>
                  <a:path h="2257492" w="5177439">
                    <a:moveTo>
                      <a:pt x="5052979" y="2257492"/>
                    </a:moveTo>
                    <a:lnTo>
                      <a:pt x="124460" y="2257492"/>
                    </a:lnTo>
                    <a:cubicBezTo>
                      <a:pt x="55880" y="2257492"/>
                      <a:pt x="0" y="2201612"/>
                      <a:pt x="0" y="2133032"/>
                    </a:cubicBezTo>
                    <a:lnTo>
                      <a:pt x="0" y="124460"/>
                    </a:lnTo>
                    <a:cubicBezTo>
                      <a:pt x="0" y="55880"/>
                      <a:pt x="55880" y="0"/>
                      <a:pt x="124460" y="0"/>
                    </a:cubicBezTo>
                    <a:lnTo>
                      <a:pt x="5052979" y="0"/>
                    </a:lnTo>
                    <a:cubicBezTo>
                      <a:pt x="5121559" y="0"/>
                      <a:pt x="5177439" y="55880"/>
                      <a:pt x="5177439" y="124460"/>
                    </a:cubicBezTo>
                    <a:lnTo>
                      <a:pt x="5177439" y="2133032"/>
                    </a:lnTo>
                    <a:cubicBezTo>
                      <a:pt x="5177439" y="2201612"/>
                      <a:pt x="5121559" y="2257492"/>
                      <a:pt x="5052979" y="2257492"/>
                    </a:cubicBezTo>
                    <a:close/>
                  </a:path>
                </a:pathLst>
              </a:custGeom>
              <a:solidFill>
                <a:srgbClr val="FFFFFF"/>
              </a:solidFill>
            </p:spPr>
          </p:sp>
        </p:grpSp>
        <p:grpSp>
          <p:nvGrpSpPr>
            <p:cNvPr name="Group 5" id="5"/>
            <p:cNvGrpSpPr/>
            <p:nvPr/>
          </p:nvGrpSpPr>
          <p:grpSpPr>
            <a:xfrm rot="0">
              <a:off x="510332" y="482905"/>
              <a:ext cx="347112" cy="347112"/>
              <a:chOff x="0" y="0"/>
              <a:chExt cx="6350000" cy="6350000"/>
            </a:xfrm>
          </p:grpSpPr>
          <p:sp>
            <p:nvSpPr>
              <p:cNvPr name="Freeform 6" id="6"/>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B6FED"/>
              </a:solidFill>
            </p:spPr>
          </p:sp>
        </p:grpSp>
        <p:grpSp>
          <p:nvGrpSpPr>
            <p:cNvPr name="Group 7" id="7"/>
            <p:cNvGrpSpPr/>
            <p:nvPr/>
          </p:nvGrpSpPr>
          <p:grpSpPr>
            <a:xfrm rot="0">
              <a:off x="996383" y="482905"/>
              <a:ext cx="347112" cy="347112"/>
              <a:chOff x="0" y="0"/>
              <a:chExt cx="6350000" cy="6350000"/>
            </a:xfrm>
          </p:grpSpPr>
          <p:sp>
            <p:nvSpPr>
              <p:cNvPr name="Freeform 8" id="8"/>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7DC2DF"/>
              </a:solidFill>
            </p:spPr>
          </p:sp>
        </p:grpSp>
        <p:grpSp>
          <p:nvGrpSpPr>
            <p:cNvPr name="Group 9" id="9"/>
            <p:cNvGrpSpPr/>
            <p:nvPr/>
          </p:nvGrpSpPr>
          <p:grpSpPr>
            <a:xfrm rot="0">
              <a:off x="1482434" y="482905"/>
              <a:ext cx="347112" cy="347112"/>
              <a:chOff x="0" y="0"/>
              <a:chExt cx="6350000" cy="6350000"/>
            </a:xfrm>
          </p:grpSpPr>
          <p:sp>
            <p:nvSpPr>
              <p:cNvPr name="Freeform 10" id="10"/>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152544"/>
              </a:solidFill>
            </p:spPr>
          </p:sp>
        </p:grpSp>
      </p:grpSp>
      <p:sp>
        <p:nvSpPr>
          <p:cNvPr name="Freeform 11" id="11"/>
          <p:cNvSpPr/>
          <p:nvPr/>
        </p:nvSpPr>
        <p:spPr>
          <a:xfrm flipH="false" flipV="false" rot="0">
            <a:off x="16872896" y="8561901"/>
            <a:ext cx="706759" cy="706759"/>
          </a:xfrm>
          <a:custGeom>
            <a:avLst/>
            <a:gdLst/>
            <a:ahLst/>
            <a:cxnLst/>
            <a:rect r="r" b="b" t="t" l="l"/>
            <a:pathLst>
              <a:path h="706759" w="706759">
                <a:moveTo>
                  <a:pt x="0" y="0"/>
                </a:moveTo>
                <a:lnTo>
                  <a:pt x="706759" y="0"/>
                </a:lnTo>
                <a:lnTo>
                  <a:pt x="706759" y="706759"/>
                </a:lnTo>
                <a:lnTo>
                  <a:pt x="0" y="70675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2" id="12"/>
          <p:cNvSpPr/>
          <p:nvPr/>
        </p:nvSpPr>
        <p:spPr>
          <a:xfrm flipH="false" flipV="false" rot="5400000">
            <a:off x="13708198" y="4363712"/>
            <a:ext cx="7036156" cy="345411"/>
          </a:xfrm>
          <a:custGeom>
            <a:avLst/>
            <a:gdLst/>
            <a:ahLst/>
            <a:cxnLst/>
            <a:rect r="r" b="b" t="t" l="l"/>
            <a:pathLst>
              <a:path h="345411" w="7036156">
                <a:moveTo>
                  <a:pt x="0" y="0"/>
                </a:moveTo>
                <a:lnTo>
                  <a:pt x="7036156" y="0"/>
                </a:lnTo>
                <a:lnTo>
                  <a:pt x="7036156" y="345411"/>
                </a:lnTo>
                <a:lnTo>
                  <a:pt x="0" y="34541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3" id="13"/>
          <p:cNvGrpSpPr/>
          <p:nvPr/>
        </p:nvGrpSpPr>
        <p:grpSpPr>
          <a:xfrm rot="0">
            <a:off x="1028700" y="8106949"/>
            <a:ext cx="15305568" cy="1161712"/>
            <a:chOff x="0" y="0"/>
            <a:chExt cx="20407424" cy="1548949"/>
          </a:xfrm>
        </p:grpSpPr>
        <p:grpSp>
          <p:nvGrpSpPr>
            <p:cNvPr name="Group 14" id="14"/>
            <p:cNvGrpSpPr/>
            <p:nvPr/>
          </p:nvGrpSpPr>
          <p:grpSpPr>
            <a:xfrm rot="0">
              <a:off x="0" y="0"/>
              <a:ext cx="20407424" cy="1548949"/>
              <a:chOff x="0" y="0"/>
              <a:chExt cx="14198090" cy="1077653"/>
            </a:xfrm>
          </p:grpSpPr>
          <p:sp>
            <p:nvSpPr>
              <p:cNvPr name="Freeform 15" id="15"/>
              <p:cNvSpPr/>
              <p:nvPr/>
            </p:nvSpPr>
            <p:spPr>
              <a:xfrm flipH="false" flipV="false" rot="0">
                <a:off x="0" y="0"/>
                <a:ext cx="14199360" cy="1077653"/>
              </a:xfrm>
              <a:custGeom>
                <a:avLst/>
                <a:gdLst/>
                <a:ahLst/>
                <a:cxnLst/>
                <a:rect r="r" b="b" t="t" l="l"/>
                <a:pathLst>
                  <a:path h="1077653" w="14199360">
                    <a:moveTo>
                      <a:pt x="13645640" y="1077653"/>
                    </a:moveTo>
                    <a:lnTo>
                      <a:pt x="553720" y="1077653"/>
                    </a:lnTo>
                    <a:cubicBezTo>
                      <a:pt x="247650" y="1077653"/>
                      <a:pt x="0" y="836383"/>
                      <a:pt x="0" y="539442"/>
                    </a:cubicBezTo>
                    <a:cubicBezTo>
                      <a:pt x="0" y="241264"/>
                      <a:pt x="247650" y="0"/>
                      <a:pt x="553720" y="0"/>
                    </a:cubicBezTo>
                    <a:lnTo>
                      <a:pt x="13645640" y="0"/>
                    </a:lnTo>
                    <a:cubicBezTo>
                      <a:pt x="13951710" y="0"/>
                      <a:pt x="14199360" y="241264"/>
                      <a:pt x="14199360" y="539442"/>
                    </a:cubicBezTo>
                    <a:cubicBezTo>
                      <a:pt x="14198090" y="836383"/>
                      <a:pt x="13950440" y="1077653"/>
                      <a:pt x="13645640" y="1077653"/>
                    </a:cubicBezTo>
                    <a:close/>
                  </a:path>
                </a:pathLst>
              </a:custGeom>
              <a:solidFill>
                <a:srgbClr val="7DC2DF"/>
              </a:solidFill>
            </p:spPr>
          </p:sp>
        </p:grpSp>
        <p:sp>
          <p:nvSpPr>
            <p:cNvPr name="TextBox 16" id="16"/>
            <p:cNvSpPr txBox="true"/>
            <p:nvPr/>
          </p:nvSpPr>
          <p:spPr>
            <a:xfrm rot="0">
              <a:off x="3839865" y="352834"/>
              <a:ext cx="12902148" cy="786130"/>
            </a:xfrm>
            <a:prstGeom prst="rect">
              <a:avLst/>
            </a:prstGeom>
          </p:spPr>
          <p:txBody>
            <a:bodyPr anchor="t" rtlCol="false" tIns="0" lIns="0" bIns="0" rIns="0">
              <a:spAutoFit/>
            </a:bodyPr>
            <a:lstStyle/>
            <a:p>
              <a:pPr algn="ctr">
                <a:lnSpc>
                  <a:spcPts val="5040"/>
                </a:lnSpc>
                <a:spcBef>
                  <a:spcPct val="0"/>
                </a:spcBef>
              </a:pPr>
              <a:r>
                <a:rPr lang="en-US" sz="3600">
                  <a:solidFill>
                    <a:srgbClr val="152544"/>
                  </a:solidFill>
                  <a:latin typeface="TT Interphases"/>
                  <a:ea typeface="TT Interphases"/>
                  <a:cs typeface="TT Interphases"/>
                  <a:sym typeface="TT Interphases"/>
                </a:rPr>
                <a:t>Nguyễn Thành Nghiêm_21024501</a:t>
              </a:r>
            </a:p>
          </p:txBody>
        </p:sp>
      </p:grpSp>
      <p:sp>
        <p:nvSpPr>
          <p:cNvPr name="Freeform 17" id="17"/>
          <p:cNvSpPr/>
          <p:nvPr/>
        </p:nvSpPr>
        <p:spPr>
          <a:xfrm flipH="false" flipV="false" rot="0">
            <a:off x="15161342" y="8327584"/>
            <a:ext cx="720475" cy="720475"/>
          </a:xfrm>
          <a:custGeom>
            <a:avLst/>
            <a:gdLst/>
            <a:ahLst/>
            <a:cxnLst/>
            <a:rect r="r" b="b" t="t" l="l"/>
            <a:pathLst>
              <a:path h="720475" w="720475">
                <a:moveTo>
                  <a:pt x="0" y="0"/>
                </a:moveTo>
                <a:lnTo>
                  <a:pt x="720475" y="0"/>
                </a:lnTo>
                <a:lnTo>
                  <a:pt x="720475" y="720474"/>
                </a:lnTo>
                <a:lnTo>
                  <a:pt x="0" y="72047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8" id="18"/>
          <p:cNvSpPr txBox="true"/>
          <p:nvPr/>
        </p:nvSpPr>
        <p:spPr>
          <a:xfrm rot="0">
            <a:off x="2516795" y="2675233"/>
            <a:ext cx="12329377" cy="3912870"/>
          </a:xfrm>
          <a:prstGeom prst="rect">
            <a:avLst/>
          </a:prstGeom>
        </p:spPr>
        <p:txBody>
          <a:bodyPr anchor="t" rtlCol="false" tIns="0" lIns="0" bIns="0" rIns="0">
            <a:spAutoFit/>
          </a:bodyPr>
          <a:lstStyle/>
          <a:p>
            <a:pPr algn="ctr">
              <a:lnSpc>
                <a:spcPts val="15120"/>
              </a:lnSpc>
            </a:pPr>
            <a:r>
              <a:rPr lang="en-US" sz="14400" b="true">
                <a:solidFill>
                  <a:srgbClr val="152544"/>
                </a:solidFill>
                <a:latin typeface="Play Bold"/>
                <a:ea typeface="Play Bold"/>
                <a:cs typeface="Play Bold"/>
                <a:sym typeface="Play Bold"/>
              </a:rPr>
              <a:t>LẬP TRÌNH WWW</a:t>
            </a:r>
          </a:p>
        </p:txBody>
      </p:sp>
      <p:sp>
        <p:nvSpPr>
          <p:cNvPr name="TextBox 19" id="19"/>
          <p:cNvSpPr txBox="true"/>
          <p:nvPr/>
        </p:nvSpPr>
        <p:spPr>
          <a:xfrm rot="0">
            <a:off x="11549168" y="6878169"/>
            <a:ext cx="3992612" cy="604496"/>
          </a:xfrm>
          <a:prstGeom prst="rect">
            <a:avLst/>
          </a:prstGeom>
        </p:spPr>
        <p:txBody>
          <a:bodyPr anchor="t" rtlCol="false" tIns="0" lIns="0" bIns="0" rIns="0">
            <a:spAutoFit/>
          </a:bodyPr>
          <a:lstStyle/>
          <a:p>
            <a:pPr algn="ctr">
              <a:lnSpc>
                <a:spcPts val="5006"/>
              </a:lnSpc>
            </a:pPr>
            <a:r>
              <a:rPr lang="en-US" sz="3575">
                <a:solidFill>
                  <a:srgbClr val="152544"/>
                </a:solidFill>
                <a:latin typeface="Noto Serif Display"/>
                <a:ea typeface="Noto Serif Display"/>
                <a:cs typeface="Noto Serif Display"/>
                <a:sym typeface="Noto Serif Display"/>
              </a:rPr>
              <a:t>GV: TS. Võ Văn Hải</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152544"/>
        </a:solidFill>
      </p:bgPr>
    </p:bg>
    <p:spTree>
      <p:nvGrpSpPr>
        <p:cNvPr id="1" name=""/>
        <p:cNvGrpSpPr/>
        <p:nvPr/>
      </p:nvGrpSpPr>
      <p:grpSpPr>
        <a:xfrm>
          <a:off x="0" y="0"/>
          <a:ext cx="0" cy="0"/>
          <a:chOff x="0" y="0"/>
          <a:chExt cx="0" cy="0"/>
        </a:xfrm>
      </p:grpSpPr>
      <p:sp>
        <p:nvSpPr>
          <p:cNvPr name="Freeform 2" id="2"/>
          <p:cNvSpPr/>
          <p:nvPr/>
        </p:nvSpPr>
        <p:spPr>
          <a:xfrm flipH="false" flipV="false" rot="0">
            <a:off x="6432079" y="1295111"/>
            <a:ext cx="10353541" cy="7696779"/>
          </a:xfrm>
          <a:custGeom>
            <a:avLst/>
            <a:gdLst/>
            <a:ahLst/>
            <a:cxnLst/>
            <a:rect r="r" b="b" t="t" l="l"/>
            <a:pathLst>
              <a:path h="7696779" w="10353541">
                <a:moveTo>
                  <a:pt x="0" y="0"/>
                </a:moveTo>
                <a:lnTo>
                  <a:pt x="10353541" y="0"/>
                </a:lnTo>
                <a:lnTo>
                  <a:pt x="10353541" y="7696778"/>
                </a:lnTo>
                <a:lnTo>
                  <a:pt x="0" y="7696778"/>
                </a:lnTo>
                <a:lnTo>
                  <a:pt x="0" y="0"/>
                </a:lnTo>
                <a:close/>
              </a:path>
            </a:pathLst>
          </a:custGeom>
          <a:blipFill>
            <a:blip r:embed="rId2"/>
            <a:stretch>
              <a:fillRect l="-34036" t="0" r="-34036" b="0"/>
            </a:stretch>
          </a:blipFill>
        </p:spPr>
      </p:sp>
      <p:sp>
        <p:nvSpPr>
          <p:cNvPr name="TextBox 3" id="3"/>
          <p:cNvSpPr txBox="true"/>
          <p:nvPr/>
        </p:nvSpPr>
        <p:spPr>
          <a:xfrm rot="0">
            <a:off x="921164" y="3850579"/>
            <a:ext cx="5703636" cy="2200275"/>
          </a:xfrm>
          <a:prstGeom prst="rect">
            <a:avLst/>
          </a:prstGeom>
        </p:spPr>
        <p:txBody>
          <a:bodyPr anchor="t" rtlCol="false" tIns="0" lIns="0" bIns="0" rIns="0">
            <a:spAutoFit/>
          </a:bodyPr>
          <a:lstStyle/>
          <a:p>
            <a:pPr algn="l">
              <a:lnSpc>
                <a:spcPts val="8640"/>
              </a:lnSpc>
            </a:pPr>
            <a:r>
              <a:rPr lang="en-US" sz="7200" b="true">
                <a:solidFill>
                  <a:srgbClr val="FFFFFF"/>
                </a:solidFill>
                <a:latin typeface="Play Bold"/>
                <a:ea typeface="Play Bold"/>
                <a:cs typeface="Play Bold"/>
                <a:sym typeface="Play Bold"/>
              </a:rPr>
              <a:t>Giao diện trang chủ</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152544"/>
        </a:solidFill>
      </p:bgPr>
    </p:bg>
    <p:spTree>
      <p:nvGrpSpPr>
        <p:cNvPr id="1" name=""/>
        <p:cNvGrpSpPr/>
        <p:nvPr/>
      </p:nvGrpSpPr>
      <p:grpSpPr>
        <a:xfrm>
          <a:off x="0" y="0"/>
          <a:ext cx="0" cy="0"/>
          <a:chOff x="0" y="0"/>
          <a:chExt cx="0" cy="0"/>
        </a:xfrm>
      </p:grpSpPr>
      <p:grpSp>
        <p:nvGrpSpPr>
          <p:cNvPr name="Group 2" id="2"/>
          <p:cNvGrpSpPr/>
          <p:nvPr/>
        </p:nvGrpSpPr>
        <p:grpSpPr>
          <a:xfrm rot="0">
            <a:off x="7115041" y="1104397"/>
            <a:ext cx="9118160" cy="8153903"/>
            <a:chOff x="0" y="0"/>
            <a:chExt cx="3084415" cy="2758234"/>
          </a:xfrm>
        </p:grpSpPr>
        <p:sp>
          <p:nvSpPr>
            <p:cNvPr name="Freeform 3" id="3"/>
            <p:cNvSpPr/>
            <p:nvPr/>
          </p:nvSpPr>
          <p:spPr>
            <a:xfrm flipH="false" flipV="false" rot="0">
              <a:off x="0" y="0"/>
              <a:ext cx="3084415" cy="2758234"/>
            </a:xfrm>
            <a:custGeom>
              <a:avLst/>
              <a:gdLst/>
              <a:ahLst/>
              <a:cxnLst/>
              <a:rect r="r" b="b" t="t" l="l"/>
              <a:pathLst>
                <a:path h="2758234" w="3084415">
                  <a:moveTo>
                    <a:pt x="2959955" y="2758234"/>
                  </a:moveTo>
                  <a:lnTo>
                    <a:pt x="124460" y="2758234"/>
                  </a:lnTo>
                  <a:cubicBezTo>
                    <a:pt x="55880" y="2758234"/>
                    <a:pt x="0" y="2702354"/>
                    <a:pt x="0" y="2633774"/>
                  </a:cubicBezTo>
                  <a:lnTo>
                    <a:pt x="0" y="124460"/>
                  </a:lnTo>
                  <a:cubicBezTo>
                    <a:pt x="0" y="55880"/>
                    <a:pt x="55880" y="0"/>
                    <a:pt x="124460" y="0"/>
                  </a:cubicBezTo>
                  <a:lnTo>
                    <a:pt x="2959955" y="0"/>
                  </a:lnTo>
                  <a:cubicBezTo>
                    <a:pt x="3028535" y="0"/>
                    <a:pt x="3084415" y="55880"/>
                    <a:pt x="3084415" y="124460"/>
                  </a:cubicBezTo>
                  <a:lnTo>
                    <a:pt x="3084415" y="2633774"/>
                  </a:lnTo>
                  <a:cubicBezTo>
                    <a:pt x="3084415" y="2702354"/>
                    <a:pt x="3028535" y="2758234"/>
                    <a:pt x="2959955" y="2758234"/>
                  </a:cubicBezTo>
                  <a:close/>
                </a:path>
              </a:pathLst>
            </a:custGeom>
            <a:solidFill>
              <a:srgbClr val="FFFFFF"/>
            </a:solidFill>
          </p:spPr>
        </p:sp>
      </p:grpSp>
      <p:sp>
        <p:nvSpPr>
          <p:cNvPr name="Freeform 4" id="4"/>
          <p:cNvSpPr/>
          <p:nvPr/>
        </p:nvSpPr>
        <p:spPr>
          <a:xfrm flipH="false" flipV="false" rot="0">
            <a:off x="16998439" y="8984932"/>
            <a:ext cx="706759" cy="706759"/>
          </a:xfrm>
          <a:custGeom>
            <a:avLst/>
            <a:gdLst/>
            <a:ahLst/>
            <a:cxnLst/>
            <a:rect r="r" b="b" t="t" l="l"/>
            <a:pathLst>
              <a:path h="706759" w="706759">
                <a:moveTo>
                  <a:pt x="0" y="0"/>
                </a:moveTo>
                <a:lnTo>
                  <a:pt x="706759" y="0"/>
                </a:lnTo>
                <a:lnTo>
                  <a:pt x="706759" y="706760"/>
                </a:lnTo>
                <a:lnTo>
                  <a:pt x="0" y="70676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true" flipV="false" rot="0">
            <a:off x="675320" y="8984932"/>
            <a:ext cx="706759" cy="706759"/>
          </a:xfrm>
          <a:custGeom>
            <a:avLst/>
            <a:gdLst/>
            <a:ahLst/>
            <a:cxnLst/>
            <a:rect r="r" b="b" t="t" l="l"/>
            <a:pathLst>
              <a:path h="706759" w="706759">
                <a:moveTo>
                  <a:pt x="706760" y="0"/>
                </a:moveTo>
                <a:lnTo>
                  <a:pt x="0" y="0"/>
                </a:lnTo>
                <a:lnTo>
                  <a:pt x="0" y="706760"/>
                </a:lnTo>
                <a:lnTo>
                  <a:pt x="706760" y="706760"/>
                </a:lnTo>
                <a:lnTo>
                  <a:pt x="70676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1698552" y="3588493"/>
            <a:ext cx="4916906" cy="5669807"/>
            <a:chOff x="0" y="0"/>
            <a:chExt cx="3810000" cy="4393406"/>
          </a:xfrm>
        </p:grpSpPr>
        <p:sp>
          <p:nvSpPr>
            <p:cNvPr name="Freeform 7" id="7"/>
            <p:cNvSpPr/>
            <p:nvPr/>
          </p:nvSpPr>
          <p:spPr>
            <a:xfrm flipH="false" flipV="false" rot="0">
              <a:off x="0" y="0"/>
              <a:ext cx="3810000" cy="4393407"/>
            </a:xfrm>
            <a:custGeom>
              <a:avLst/>
              <a:gdLst/>
              <a:ahLst/>
              <a:cxnLst/>
              <a:rect r="r" b="b" t="t" l="l"/>
              <a:pathLst>
                <a:path h="4393407" w="3810000">
                  <a:moveTo>
                    <a:pt x="2794000" y="4393407"/>
                  </a:moveTo>
                  <a:lnTo>
                    <a:pt x="1016000" y="4393407"/>
                  </a:lnTo>
                  <a:cubicBezTo>
                    <a:pt x="454660" y="4393407"/>
                    <a:pt x="0" y="4078839"/>
                    <a:pt x="0" y="3690462"/>
                  </a:cubicBezTo>
                  <a:lnTo>
                    <a:pt x="0" y="702945"/>
                  </a:lnTo>
                  <a:cubicBezTo>
                    <a:pt x="0" y="314568"/>
                    <a:pt x="454660" y="0"/>
                    <a:pt x="1016000" y="0"/>
                  </a:cubicBezTo>
                  <a:lnTo>
                    <a:pt x="2794000" y="0"/>
                  </a:lnTo>
                  <a:cubicBezTo>
                    <a:pt x="3355340" y="0"/>
                    <a:pt x="3810000" y="314568"/>
                    <a:pt x="3810000" y="702945"/>
                  </a:cubicBezTo>
                  <a:lnTo>
                    <a:pt x="3810000" y="3690462"/>
                  </a:lnTo>
                  <a:cubicBezTo>
                    <a:pt x="3810000" y="4078839"/>
                    <a:pt x="3355340" y="4393407"/>
                    <a:pt x="2794000" y="4393407"/>
                  </a:cubicBezTo>
                  <a:close/>
                </a:path>
              </a:pathLst>
            </a:custGeom>
            <a:blipFill>
              <a:blip r:embed="rId4"/>
              <a:stretch>
                <a:fillRect l="-14162" t="0" r="-58482" b="0"/>
              </a:stretch>
            </a:blipFill>
          </p:spPr>
        </p:sp>
      </p:grpSp>
      <p:grpSp>
        <p:nvGrpSpPr>
          <p:cNvPr name="Group 8" id="8"/>
          <p:cNvGrpSpPr/>
          <p:nvPr/>
        </p:nvGrpSpPr>
        <p:grpSpPr>
          <a:xfrm rot="0">
            <a:off x="7497790" y="1433802"/>
            <a:ext cx="989410" cy="260334"/>
            <a:chOff x="0" y="0"/>
            <a:chExt cx="1319213" cy="347112"/>
          </a:xfrm>
        </p:grpSpPr>
        <p:grpSp>
          <p:nvGrpSpPr>
            <p:cNvPr name="Group 9" id="9"/>
            <p:cNvGrpSpPr/>
            <p:nvPr/>
          </p:nvGrpSpPr>
          <p:grpSpPr>
            <a:xfrm rot="0">
              <a:off x="0" y="0"/>
              <a:ext cx="347112" cy="347112"/>
              <a:chOff x="0" y="0"/>
              <a:chExt cx="6350000" cy="6350000"/>
            </a:xfrm>
          </p:grpSpPr>
          <p:sp>
            <p:nvSpPr>
              <p:cNvPr name="Freeform 10" id="10"/>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B6FED"/>
              </a:solidFill>
            </p:spPr>
          </p:sp>
        </p:grpSp>
        <p:grpSp>
          <p:nvGrpSpPr>
            <p:cNvPr name="Group 11" id="11"/>
            <p:cNvGrpSpPr/>
            <p:nvPr/>
          </p:nvGrpSpPr>
          <p:grpSpPr>
            <a:xfrm rot="0">
              <a:off x="486051" y="0"/>
              <a:ext cx="347112" cy="347112"/>
              <a:chOff x="0" y="0"/>
              <a:chExt cx="6350000" cy="6350000"/>
            </a:xfrm>
          </p:grpSpPr>
          <p:sp>
            <p:nvSpPr>
              <p:cNvPr name="Freeform 12" id="12"/>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7DC2DF"/>
              </a:solidFill>
            </p:spPr>
          </p:sp>
        </p:grpSp>
        <p:grpSp>
          <p:nvGrpSpPr>
            <p:cNvPr name="Group 13" id="13"/>
            <p:cNvGrpSpPr/>
            <p:nvPr/>
          </p:nvGrpSpPr>
          <p:grpSpPr>
            <a:xfrm rot="0">
              <a:off x="972102" y="0"/>
              <a:ext cx="347112" cy="347112"/>
              <a:chOff x="0" y="0"/>
              <a:chExt cx="6350000" cy="6350000"/>
            </a:xfrm>
          </p:grpSpPr>
          <p:sp>
            <p:nvSpPr>
              <p:cNvPr name="Freeform 14" id="14"/>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152544"/>
              </a:solidFill>
            </p:spPr>
          </p:sp>
        </p:grpSp>
      </p:grpSp>
      <p:sp>
        <p:nvSpPr>
          <p:cNvPr name="Freeform 15" id="15"/>
          <p:cNvSpPr/>
          <p:nvPr/>
        </p:nvSpPr>
        <p:spPr>
          <a:xfrm flipH="false" flipV="false" rot="0">
            <a:off x="8487200" y="1694135"/>
            <a:ext cx="6574498" cy="7112035"/>
          </a:xfrm>
          <a:custGeom>
            <a:avLst/>
            <a:gdLst/>
            <a:ahLst/>
            <a:cxnLst/>
            <a:rect r="r" b="b" t="t" l="l"/>
            <a:pathLst>
              <a:path h="7112035" w="6574498">
                <a:moveTo>
                  <a:pt x="0" y="0"/>
                </a:moveTo>
                <a:lnTo>
                  <a:pt x="6574497" y="0"/>
                </a:lnTo>
                <a:lnTo>
                  <a:pt x="6574497" y="7112035"/>
                </a:lnTo>
                <a:lnTo>
                  <a:pt x="0" y="7112035"/>
                </a:lnTo>
                <a:lnTo>
                  <a:pt x="0" y="0"/>
                </a:lnTo>
                <a:close/>
              </a:path>
            </a:pathLst>
          </a:custGeom>
          <a:blipFill>
            <a:blip r:embed="rId5"/>
            <a:stretch>
              <a:fillRect l="0" t="0" r="0" b="0"/>
            </a:stretch>
          </a:blipFill>
        </p:spPr>
      </p:sp>
      <p:sp>
        <p:nvSpPr>
          <p:cNvPr name="TextBox 16" id="16"/>
          <p:cNvSpPr txBox="true"/>
          <p:nvPr/>
        </p:nvSpPr>
        <p:spPr>
          <a:xfrm rot="0">
            <a:off x="587200" y="776282"/>
            <a:ext cx="6910589" cy="2200275"/>
          </a:xfrm>
          <a:prstGeom prst="rect">
            <a:avLst/>
          </a:prstGeom>
        </p:spPr>
        <p:txBody>
          <a:bodyPr anchor="t" rtlCol="false" tIns="0" lIns="0" bIns="0" rIns="0">
            <a:spAutoFit/>
          </a:bodyPr>
          <a:lstStyle/>
          <a:p>
            <a:pPr algn="ctr">
              <a:lnSpc>
                <a:spcPts val="8640"/>
              </a:lnSpc>
            </a:pPr>
            <a:r>
              <a:rPr lang="en-US" b="true" sz="7200">
                <a:solidFill>
                  <a:srgbClr val="D9D9D9"/>
                </a:solidFill>
                <a:latin typeface="Play Bold"/>
                <a:ea typeface="Play Bold"/>
                <a:cs typeface="Play Bold"/>
                <a:sym typeface="Play Bold"/>
              </a:rPr>
              <a:t>Giao diện Candidate</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7DC2DF"/>
        </a:solidFill>
      </p:bgPr>
    </p:bg>
    <p:spTree>
      <p:nvGrpSpPr>
        <p:cNvPr id="1" name=""/>
        <p:cNvGrpSpPr/>
        <p:nvPr/>
      </p:nvGrpSpPr>
      <p:grpSpPr>
        <a:xfrm>
          <a:off x="0" y="0"/>
          <a:ext cx="0" cy="0"/>
          <a:chOff x="0" y="0"/>
          <a:chExt cx="0" cy="0"/>
        </a:xfrm>
      </p:grpSpPr>
      <p:grpSp>
        <p:nvGrpSpPr>
          <p:cNvPr name="Group 2" id="2"/>
          <p:cNvGrpSpPr/>
          <p:nvPr/>
        </p:nvGrpSpPr>
        <p:grpSpPr>
          <a:xfrm rot="0">
            <a:off x="1028700" y="3351062"/>
            <a:ext cx="15478407" cy="6406011"/>
            <a:chOff x="0" y="0"/>
            <a:chExt cx="6961174" cy="2881004"/>
          </a:xfrm>
        </p:grpSpPr>
        <p:sp>
          <p:nvSpPr>
            <p:cNvPr name="Freeform 3" id="3"/>
            <p:cNvSpPr/>
            <p:nvPr/>
          </p:nvSpPr>
          <p:spPr>
            <a:xfrm flipH="false" flipV="false" rot="0">
              <a:off x="0" y="0"/>
              <a:ext cx="6961174" cy="2881004"/>
            </a:xfrm>
            <a:custGeom>
              <a:avLst/>
              <a:gdLst/>
              <a:ahLst/>
              <a:cxnLst/>
              <a:rect r="r" b="b" t="t" l="l"/>
              <a:pathLst>
                <a:path h="2881004" w="6961174">
                  <a:moveTo>
                    <a:pt x="6836714" y="2881004"/>
                  </a:moveTo>
                  <a:lnTo>
                    <a:pt x="124460" y="2881004"/>
                  </a:lnTo>
                  <a:cubicBezTo>
                    <a:pt x="55880" y="2881004"/>
                    <a:pt x="0" y="2825124"/>
                    <a:pt x="0" y="2756544"/>
                  </a:cubicBezTo>
                  <a:lnTo>
                    <a:pt x="0" y="124460"/>
                  </a:lnTo>
                  <a:cubicBezTo>
                    <a:pt x="0" y="55880"/>
                    <a:pt x="55880" y="0"/>
                    <a:pt x="124460" y="0"/>
                  </a:cubicBezTo>
                  <a:lnTo>
                    <a:pt x="6836714" y="0"/>
                  </a:lnTo>
                  <a:cubicBezTo>
                    <a:pt x="6905294" y="0"/>
                    <a:pt x="6961174" y="55880"/>
                    <a:pt x="6961174" y="124460"/>
                  </a:cubicBezTo>
                  <a:lnTo>
                    <a:pt x="6961174" y="2756544"/>
                  </a:lnTo>
                  <a:cubicBezTo>
                    <a:pt x="6961174" y="2825124"/>
                    <a:pt x="6905294" y="2881004"/>
                    <a:pt x="6836714" y="2881004"/>
                  </a:cubicBezTo>
                  <a:close/>
                </a:path>
              </a:pathLst>
            </a:custGeom>
            <a:solidFill>
              <a:srgbClr val="FFFFFF"/>
            </a:solidFill>
          </p:spPr>
        </p:sp>
      </p:grpSp>
      <p:grpSp>
        <p:nvGrpSpPr>
          <p:cNvPr name="Group 4" id="4"/>
          <p:cNvGrpSpPr/>
          <p:nvPr/>
        </p:nvGrpSpPr>
        <p:grpSpPr>
          <a:xfrm rot="0">
            <a:off x="8911761" y="1278093"/>
            <a:ext cx="989410" cy="260334"/>
            <a:chOff x="0" y="0"/>
            <a:chExt cx="1319213" cy="347112"/>
          </a:xfrm>
        </p:grpSpPr>
        <p:grpSp>
          <p:nvGrpSpPr>
            <p:cNvPr name="Group 5" id="5"/>
            <p:cNvGrpSpPr/>
            <p:nvPr/>
          </p:nvGrpSpPr>
          <p:grpSpPr>
            <a:xfrm rot="0">
              <a:off x="0" y="0"/>
              <a:ext cx="347112" cy="347112"/>
              <a:chOff x="0" y="0"/>
              <a:chExt cx="6350000" cy="6350000"/>
            </a:xfrm>
          </p:grpSpPr>
          <p:sp>
            <p:nvSpPr>
              <p:cNvPr name="Freeform 6" id="6"/>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B6FED"/>
              </a:solidFill>
            </p:spPr>
          </p:sp>
        </p:grpSp>
        <p:grpSp>
          <p:nvGrpSpPr>
            <p:cNvPr name="Group 7" id="7"/>
            <p:cNvGrpSpPr/>
            <p:nvPr/>
          </p:nvGrpSpPr>
          <p:grpSpPr>
            <a:xfrm rot="0">
              <a:off x="486051" y="0"/>
              <a:ext cx="347112" cy="347112"/>
              <a:chOff x="0" y="0"/>
              <a:chExt cx="6350000" cy="6350000"/>
            </a:xfrm>
          </p:grpSpPr>
          <p:sp>
            <p:nvSpPr>
              <p:cNvPr name="Freeform 8" id="8"/>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7DC2DF"/>
              </a:solidFill>
            </p:spPr>
          </p:sp>
        </p:grpSp>
        <p:grpSp>
          <p:nvGrpSpPr>
            <p:cNvPr name="Group 9" id="9"/>
            <p:cNvGrpSpPr/>
            <p:nvPr/>
          </p:nvGrpSpPr>
          <p:grpSpPr>
            <a:xfrm rot="0">
              <a:off x="972102" y="0"/>
              <a:ext cx="347112" cy="347112"/>
              <a:chOff x="0" y="0"/>
              <a:chExt cx="6350000" cy="6350000"/>
            </a:xfrm>
          </p:grpSpPr>
          <p:sp>
            <p:nvSpPr>
              <p:cNvPr name="Freeform 10" id="10"/>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152544"/>
              </a:solidFill>
            </p:spPr>
          </p:sp>
        </p:grpSp>
      </p:grpSp>
      <p:sp>
        <p:nvSpPr>
          <p:cNvPr name="Freeform 11" id="11"/>
          <p:cNvSpPr/>
          <p:nvPr/>
        </p:nvSpPr>
        <p:spPr>
          <a:xfrm flipH="false" flipV="false" rot="0">
            <a:off x="16998439" y="8551541"/>
            <a:ext cx="706759" cy="706759"/>
          </a:xfrm>
          <a:custGeom>
            <a:avLst/>
            <a:gdLst/>
            <a:ahLst/>
            <a:cxnLst/>
            <a:rect r="r" b="b" t="t" l="l"/>
            <a:pathLst>
              <a:path h="706759" w="706759">
                <a:moveTo>
                  <a:pt x="0" y="0"/>
                </a:moveTo>
                <a:lnTo>
                  <a:pt x="706759" y="0"/>
                </a:lnTo>
                <a:lnTo>
                  <a:pt x="706759" y="706759"/>
                </a:lnTo>
                <a:lnTo>
                  <a:pt x="0" y="70675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2" id="12"/>
          <p:cNvSpPr/>
          <p:nvPr/>
        </p:nvSpPr>
        <p:spPr>
          <a:xfrm flipH="false" flipV="false" rot="5400000">
            <a:off x="13833740" y="4294060"/>
            <a:ext cx="7036156" cy="345411"/>
          </a:xfrm>
          <a:custGeom>
            <a:avLst/>
            <a:gdLst/>
            <a:ahLst/>
            <a:cxnLst/>
            <a:rect r="r" b="b" t="t" l="l"/>
            <a:pathLst>
              <a:path h="345411" w="7036156">
                <a:moveTo>
                  <a:pt x="0" y="0"/>
                </a:moveTo>
                <a:lnTo>
                  <a:pt x="7036156" y="0"/>
                </a:lnTo>
                <a:lnTo>
                  <a:pt x="7036156" y="345412"/>
                </a:lnTo>
                <a:lnTo>
                  <a:pt x="0" y="34541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3" id="13"/>
          <p:cNvSpPr/>
          <p:nvPr/>
        </p:nvSpPr>
        <p:spPr>
          <a:xfrm flipH="false" flipV="false" rot="0">
            <a:off x="2928949" y="3943354"/>
            <a:ext cx="11677910" cy="5314946"/>
          </a:xfrm>
          <a:custGeom>
            <a:avLst/>
            <a:gdLst/>
            <a:ahLst/>
            <a:cxnLst/>
            <a:rect r="r" b="b" t="t" l="l"/>
            <a:pathLst>
              <a:path h="5314946" w="11677910">
                <a:moveTo>
                  <a:pt x="0" y="0"/>
                </a:moveTo>
                <a:lnTo>
                  <a:pt x="11677909" y="0"/>
                </a:lnTo>
                <a:lnTo>
                  <a:pt x="11677909" y="5314946"/>
                </a:lnTo>
                <a:lnTo>
                  <a:pt x="0" y="5314946"/>
                </a:lnTo>
                <a:lnTo>
                  <a:pt x="0" y="0"/>
                </a:lnTo>
                <a:close/>
              </a:path>
            </a:pathLst>
          </a:custGeom>
          <a:blipFill>
            <a:blip r:embed="rId6"/>
            <a:stretch>
              <a:fillRect l="0" t="0" r="0" b="0"/>
            </a:stretch>
          </a:blipFill>
        </p:spPr>
      </p:sp>
      <p:grpSp>
        <p:nvGrpSpPr>
          <p:cNvPr name="Group 14" id="14"/>
          <p:cNvGrpSpPr/>
          <p:nvPr/>
        </p:nvGrpSpPr>
        <p:grpSpPr>
          <a:xfrm rot="0">
            <a:off x="1028700" y="1028700"/>
            <a:ext cx="6910589" cy="1979455"/>
            <a:chOff x="0" y="0"/>
            <a:chExt cx="9214119" cy="2639274"/>
          </a:xfrm>
        </p:grpSpPr>
        <p:sp>
          <p:nvSpPr>
            <p:cNvPr name="TextBox 15" id="15"/>
            <p:cNvSpPr txBox="true"/>
            <p:nvPr/>
          </p:nvSpPr>
          <p:spPr>
            <a:xfrm rot="0">
              <a:off x="0" y="-9525"/>
              <a:ext cx="9214119" cy="1470025"/>
            </a:xfrm>
            <a:prstGeom prst="rect">
              <a:avLst/>
            </a:prstGeom>
          </p:spPr>
          <p:txBody>
            <a:bodyPr anchor="t" rtlCol="false" tIns="0" lIns="0" bIns="0" rIns="0">
              <a:spAutoFit/>
            </a:bodyPr>
            <a:lstStyle/>
            <a:p>
              <a:pPr algn="l">
                <a:lnSpc>
                  <a:spcPts val="8640"/>
                </a:lnSpc>
              </a:pPr>
              <a:r>
                <a:rPr lang="en-US" sz="7200" b="true">
                  <a:solidFill>
                    <a:srgbClr val="152544"/>
                  </a:solidFill>
                  <a:latin typeface="Play Bold"/>
                  <a:ea typeface="Play Bold"/>
                  <a:cs typeface="Play Bold"/>
                  <a:sym typeface="Play Bold"/>
                </a:rPr>
                <a:t>Suggest skills</a:t>
              </a:r>
            </a:p>
          </p:txBody>
        </p:sp>
        <p:sp>
          <p:nvSpPr>
            <p:cNvPr name="TextBox 16" id="16"/>
            <p:cNvSpPr txBox="true"/>
            <p:nvPr/>
          </p:nvSpPr>
          <p:spPr>
            <a:xfrm rot="0">
              <a:off x="0" y="1893784"/>
              <a:ext cx="9214119" cy="745490"/>
            </a:xfrm>
            <a:prstGeom prst="rect">
              <a:avLst/>
            </a:prstGeom>
          </p:spPr>
          <p:txBody>
            <a:bodyPr anchor="t" rtlCol="false" tIns="0" lIns="0" bIns="0" rIns="0">
              <a:spAutoFit/>
            </a:bodyPr>
            <a:lstStyle/>
            <a:p>
              <a:pPr algn="l" marL="0" indent="0" lvl="0">
                <a:lnSpc>
                  <a:spcPts val="4680"/>
                </a:lnSpc>
                <a:spcBef>
                  <a:spcPct val="0"/>
                </a:spcBef>
              </a:pPr>
              <a:r>
                <a:rPr lang="en-US" sz="3600">
                  <a:solidFill>
                    <a:srgbClr val="152544"/>
                  </a:solidFill>
                  <a:latin typeface="TT Interphases"/>
                  <a:ea typeface="TT Interphases"/>
                  <a:cs typeface="TT Interphases"/>
                  <a:sym typeface="TT Interphases"/>
                </a:rPr>
                <a:t>Những kỹ năng cho ứng viên</a:t>
              </a:r>
            </a:p>
          </p:txBody>
        </p:sp>
      </p:gr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7DC2DF"/>
        </a:solidFill>
      </p:bgPr>
    </p:bg>
    <p:spTree>
      <p:nvGrpSpPr>
        <p:cNvPr id="1" name=""/>
        <p:cNvGrpSpPr/>
        <p:nvPr/>
      </p:nvGrpSpPr>
      <p:grpSpPr>
        <a:xfrm>
          <a:off x="0" y="0"/>
          <a:ext cx="0" cy="0"/>
          <a:chOff x="0" y="0"/>
          <a:chExt cx="0" cy="0"/>
        </a:xfrm>
      </p:grpSpPr>
      <p:grpSp>
        <p:nvGrpSpPr>
          <p:cNvPr name="Group 2" id="2"/>
          <p:cNvGrpSpPr/>
          <p:nvPr/>
        </p:nvGrpSpPr>
        <p:grpSpPr>
          <a:xfrm rot="0">
            <a:off x="8124294" y="948688"/>
            <a:ext cx="8382813" cy="8808384"/>
            <a:chOff x="0" y="0"/>
            <a:chExt cx="3770040" cy="3961435"/>
          </a:xfrm>
        </p:grpSpPr>
        <p:sp>
          <p:nvSpPr>
            <p:cNvPr name="Freeform 3" id="3"/>
            <p:cNvSpPr/>
            <p:nvPr/>
          </p:nvSpPr>
          <p:spPr>
            <a:xfrm flipH="false" flipV="false" rot="0">
              <a:off x="0" y="0"/>
              <a:ext cx="3770040" cy="3961435"/>
            </a:xfrm>
            <a:custGeom>
              <a:avLst/>
              <a:gdLst/>
              <a:ahLst/>
              <a:cxnLst/>
              <a:rect r="r" b="b" t="t" l="l"/>
              <a:pathLst>
                <a:path h="3961435" w="3770040">
                  <a:moveTo>
                    <a:pt x="3645580" y="3961435"/>
                  </a:moveTo>
                  <a:lnTo>
                    <a:pt x="124460" y="3961435"/>
                  </a:lnTo>
                  <a:cubicBezTo>
                    <a:pt x="55880" y="3961435"/>
                    <a:pt x="0" y="3905555"/>
                    <a:pt x="0" y="3836975"/>
                  </a:cubicBezTo>
                  <a:lnTo>
                    <a:pt x="0" y="124460"/>
                  </a:lnTo>
                  <a:cubicBezTo>
                    <a:pt x="0" y="55880"/>
                    <a:pt x="55880" y="0"/>
                    <a:pt x="124460" y="0"/>
                  </a:cubicBezTo>
                  <a:lnTo>
                    <a:pt x="3645580" y="0"/>
                  </a:lnTo>
                  <a:cubicBezTo>
                    <a:pt x="3714160" y="0"/>
                    <a:pt x="3770040" y="55880"/>
                    <a:pt x="3770040" y="124460"/>
                  </a:cubicBezTo>
                  <a:lnTo>
                    <a:pt x="3770040" y="3836975"/>
                  </a:lnTo>
                  <a:cubicBezTo>
                    <a:pt x="3770040" y="3905555"/>
                    <a:pt x="3714160" y="3961435"/>
                    <a:pt x="3645580" y="3961435"/>
                  </a:cubicBezTo>
                  <a:close/>
                </a:path>
              </a:pathLst>
            </a:custGeom>
            <a:solidFill>
              <a:srgbClr val="FFFFFF"/>
            </a:solidFill>
          </p:spPr>
        </p:sp>
      </p:grpSp>
      <p:grpSp>
        <p:nvGrpSpPr>
          <p:cNvPr name="Group 4" id="4"/>
          <p:cNvGrpSpPr/>
          <p:nvPr/>
        </p:nvGrpSpPr>
        <p:grpSpPr>
          <a:xfrm rot="0">
            <a:off x="8911761" y="1278093"/>
            <a:ext cx="989410" cy="260334"/>
            <a:chOff x="0" y="0"/>
            <a:chExt cx="1319213" cy="347112"/>
          </a:xfrm>
        </p:grpSpPr>
        <p:grpSp>
          <p:nvGrpSpPr>
            <p:cNvPr name="Group 5" id="5"/>
            <p:cNvGrpSpPr/>
            <p:nvPr/>
          </p:nvGrpSpPr>
          <p:grpSpPr>
            <a:xfrm rot="0">
              <a:off x="0" y="0"/>
              <a:ext cx="347112" cy="347112"/>
              <a:chOff x="0" y="0"/>
              <a:chExt cx="6350000" cy="6350000"/>
            </a:xfrm>
          </p:grpSpPr>
          <p:sp>
            <p:nvSpPr>
              <p:cNvPr name="Freeform 6" id="6"/>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B6FED"/>
              </a:solidFill>
            </p:spPr>
          </p:sp>
        </p:grpSp>
        <p:grpSp>
          <p:nvGrpSpPr>
            <p:cNvPr name="Group 7" id="7"/>
            <p:cNvGrpSpPr/>
            <p:nvPr/>
          </p:nvGrpSpPr>
          <p:grpSpPr>
            <a:xfrm rot="0">
              <a:off x="486051" y="0"/>
              <a:ext cx="347112" cy="347112"/>
              <a:chOff x="0" y="0"/>
              <a:chExt cx="6350000" cy="6350000"/>
            </a:xfrm>
          </p:grpSpPr>
          <p:sp>
            <p:nvSpPr>
              <p:cNvPr name="Freeform 8" id="8"/>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7DC2DF"/>
              </a:solidFill>
            </p:spPr>
          </p:sp>
        </p:grpSp>
        <p:grpSp>
          <p:nvGrpSpPr>
            <p:cNvPr name="Group 9" id="9"/>
            <p:cNvGrpSpPr/>
            <p:nvPr/>
          </p:nvGrpSpPr>
          <p:grpSpPr>
            <a:xfrm rot="0">
              <a:off x="972102" y="0"/>
              <a:ext cx="347112" cy="347112"/>
              <a:chOff x="0" y="0"/>
              <a:chExt cx="6350000" cy="6350000"/>
            </a:xfrm>
          </p:grpSpPr>
          <p:sp>
            <p:nvSpPr>
              <p:cNvPr name="Freeform 10" id="10"/>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152544"/>
              </a:solidFill>
            </p:spPr>
          </p:sp>
        </p:grpSp>
      </p:grpSp>
      <p:sp>
        <p:nvSpPr>
          <p:cNvPr name="Freeform 11" id="11"/>
          <p:cNvSpPr/>
          <p:nvPr/>
        </p:nvSpPr>
        <p:spPr>
          <a:xfrm flipH="false" flipV="false" rot="0">
            <a:off x="16998439" y="8551541"/>
            <a:ext cx="706759" cy="706759"/>
          </a:xfrm>
          <a:custGeom>
            <a:avLst/>
            <a:gdLst/>
            <a:ahLst/>
            <a:cxnLst/>
            <a:rect r="r" b="b" t="t" l="l"/>
            <a:pathLst>
              <a:path h="706759" w="706759">
                <a:moveTo>
                  <a:pt x="0" y="0"/>
                </a:moveTo>
                <a:lnTo>
                  <a:pt x="706759" y="0"/>
                </a:lnTo>
                <a:lnTo>
                  <a:pt x="706759" y="706759"/>
                </a:lnTo>
                <a:lnTo>
                  <a:pt x="0" y="70675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2" id="12"/>
          <p:cNvSpPr/>
          <p:nvPr/>
        </p:nvSpPr>
        <p:spPr>
          <a:xfrm flipH="false" flipV="false" rot="5400000">
            <a:off x="13833740" y="4294060"/>
            <a:ext cx="7036156" cy="345411"/>
          </a:xfrm>
          <a:custGeom>
            <a:avLst/>
            <a:gdLst/>
            <a:ahLst/>
            <a:cxnLst/>
            <a:rect r="r" b="b" t="t" l="l"/>
            <a:pathLst>
              <a:path h="345411" w="7036156">
                <a:moveTo>
                  <a:pt x="0" y="0"/>
                </a:moveTo>
                <a:lnTo>
                  <a:pt x="7036156" y="0"/>
                </a:lnTo>
                <a:lnTo>
                  <a:pt x="7036156" y="345412"/>
                </a:lnTo>
                <a:lnTo>
                  <a:pt x="0" y="34541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3" id="13"/>
          <p:cNvSpPr/>
          <p:nvPr/>
        </p:nvSpPr>
        <p:spPr>
          <a:xfrm flipH="false" flipV="false" rot="0">
            <a:off x="9065353" y="2060554"/>
            <a:ext cx="6608600" cy="6693951"/>
          </a:xfrm>
          <a:custGeom>
            <a:avLst/>
            <a:gdLst/>
            <a:ahLst/>
            <a:cxnLst/>
            <a:rect r="r" b="b" t="t" l="l"/>
            <a:pathLst>
              <a:path h="6693951" w="6608600">
                <a:moveTo>
                  <a:pt x="0" y="0"/>
                </a:moveTo>
                <a:lnTo>
                  <a:pt x="6608600" y="0"/>
                </a:lnTo>
                <a:lnTo>
                  <a:pt x="6608600" y="6693951"/>
                </a:lnTo>
                <a:lnTo>
                  <a:pt x="0" y="6693951"/>
                </a:lnTo>
                <a:lnTo>
                  <a:pt x="0" y="0"/>
                </a:lnTo>
                <a:close/>
              </a:path>
            </a:pathLst>
          </a:custGeom>
          <a:blipFill>
            <a:blip r:embed="rId6"/>
            <a:stretch>
              <a:fillRect l="0" t="0" r="0" b="0"/>
            </a:stretch>
          </a:blipFill>
        </p:spPr>
      </p:sp>
      <p:grpSp>
        <p:nvGrpSpPr>
          <p:cNvPr name="Group 14" id="14"/>
          <p:cNvGrpSpPr/>
          <p:nvPr/>
        </p:nvGrpSpPr>
        <p:grpSpPr>
          <a:xfrm rot="0">
            <a:off x="1028700" y="2278050"/>
            <a:ext cx="6070944" cy="3074830"/>
            <a:chOff x="0" y="0"/>
            <a:chExt cx="8094591" cy="4099774"/>
          </a:xfrm>
        </p:grpSpPr>
        <p:sp>
          <p:nvSpPr>
            <p:cNvPr name="TextBox 15" id="15"/>
            <p:cNvSpPr txBox="true"/>
            <p:nvPr/>
          </p:nvSpPr>
          <p:spPr>
            <a:xfrm rot="0">
              <a:off x="0" y="-9525"/>
              <a:ext cx="8094591" cy="2930525"/>
            </a:xfrm>
            <a:prstGeom prst="rect">
              <a:avLst/>
            </a:prstGeom>
          </p:spPr>
          <p:txBody>
            <a:bodyPr anchor="t" rtlCol="false" tIns="0" lIns="0" bIns="0" rIns="0">
              <a:spAutoFit/>
            </a:bodyPr>
            <a:lstStyle/>
            <a:p>
              <a:pPr algn="l">
                <a:lnSpc>
                  <a:spcPts val="8640"/>
                </a:lnSpc>
              </a:pPr>
              <a:r>
                <a:rPr lang="en-US" sz="7200" b="true">
                  <a:solidFill>
                    <a:srgbClr val="152544"/>
                  </a:solidFill>
                  <a:latin typeface="Play Bold"/>
                  <a:ea typeface="Play Bold"/>
                  <a:cs typeface="Play Bold"/>
                  <a:sym typeface="Play Bold"/>
                </a:rPr>
                <a:t>Add new candidate</a:t>
              </a:r>
            </a:p>
          </p:txBody>
        </p:sp>
        <p:sp>
          <p:nvSpPr>
            <p:cNvPr name="TextBox 16" id="16"/>
            <p:cNvSpPr txBox="true"/>
            <p:nvPr/>
          </p:nvSpPr>
          <p:spPr>
            <a:xfrm rot="0">
              <a:off x="0" y="3354284"/>
              <a:ext cx="8094591" cy="745490"/>
            </a:xfrm>
            <a:prstGeom prst="rect">
              <a:avLst/>
            </a:prstGeom>
          </p:spPr>
          <p:txBody>
            <a:bodyPr anchor="t" rtlCol="false" tIns="0" lIns="0" bIns="0" rIns="0">
              <a:spAutoFit/>
            </a:bodyPr>
            <a:lstStyle/>
            <a:p>
              <a:pPr algn="l" marL="0" indent="0" lvl="0">
                <a:lnSpc>
                  <a:spcPts val="4680"/>
                </a:lnSpc>
                <a:spcBef>
                  <a:spcPct val="0"/>
                </a:spcBef>
              </a:pPr>
              <a:r>
                <a:rPr lang="en-US" sz="3600">
                  <a:solidFill>
                    <a:srgbClr val="152544"/>
                  </a:solidFill>
                  <a:latin typeface="TT Interphases"/>
                  <a:ea typeface="TT Interphases"/>
                  <a:cs typeface="TT Interphases"/>
                  <a:sym typeface="TT Interphases"/>
                </a:rPr>
                <a:t>Thêm ứng viên mới</a:t>
              </a:r>
            </a:p>
          </p:txBody>
        </p:sp>
      </p:gr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7DC2DF"/>
        </a:solidFill>
      </p:bgPr>
    </p:bg>
    <p:spTree>
      <p:nvGrpSpPr>
        <p:cNvPr id="1" name=""/>
        <p:cNvGrpSpPr/>
        <p:nvPr/>
      </p:nvGrpSpPr>
      <p:grpSpPr>
        <a:xfrm>
          <a:off x="0" y="0"/>
          <a:ext cx="0" cy="0"/>
          <a:chOff x="0" y="0"/>
          <a:chExt cx="0" cy="0"/>
        </a:xfrm>
      </p:grpSpPr>
      <p:grpSp>
        <p:nvGrpSpPr>
          <p:cNvPr name="Group 2" id="2"/>
          <p:cNvGrpSpPr/>
          <p:nvPr/>
        </p:nvGrpSpPr>
        <p:grpSpPr>
          <a:xfrm rot="0">
            <a:off x="8124294" y="948688"/>
            <a:ext cx="8382813" cy="8808384"/>
            <a:chOff x="0" y="0"/>
            <a:chExt cx="3770040" cy="3961435"/>
          </a:xfrm>
        </p:grpSpPr>
        <p:sp>
          <p:nvSpPr>
            <p:cNvPr name="Freeform 3" id="3"/>
            <p:cNvSpPr/>
            <p:nvPr/>
          </p:nvSpPr>
          <p:spPr>
            <a:xfrm flipH="false" flipV="false" rot="0">
              <a:off x="0" y="0"/>
              <a:ext cx="3770040" cy="3961435"/>
            </a:xfrm>
            <a:custGeom>
              <a:avLst/>
              <a:gdLst/>
              <a:ahLst/>
              <a:cxnLst/>
              <a:rect r="r" b="b" t="t" l="l"/>
              <a:pathLst>
                <a:path h="3961435" w="3770040">
                  <a:moveTo>
                    <a:pt x="3645580" y="3961435"/>
                  </a:moveTo>
                  <a:lnTo>
                    <a:pt x="124460" y="3961435"/>
                  </a:lnTo>
                  <a:cubicBezTo>
                    <a:pt x="55880" y="3961435"/>
                    <a:pt x="0" y="3905555"/>
                    <a:pt x="0" y="3836975"/>
                  </a:cubicBezTo>
                  <a:lnTo>
                    <a:pt x="0" y="124460"/>
                  </a:lnTo>
                  <a:cubicBezTo>
                    <a:pt x="0" y="55880"/>
                    <a:pt x="55880" y="0"/>
                    <a:pt x="124460" y="0"/>
                  </a:cubicBezTo>
                  <a:lnTo>
                    <a:pt x="3645580" y="0"/>
                  </a:lnTo>
                  <a:cubicBezTo>
                    <a:pt x="3714160" y="0"/>
                    <a:pt x="3770040" y="55880"/>
                    <a:pt x="3770040" y="124460"/>
                  </a:cubicBezTo>
                  <a:lnTo>
                    <a:pt x="3770040" y="3836975"/>
                  </a:lnTo>
                  <a:cubicBezTo>
                    <a:pt x="3770040" y="3905555"/>
                    <a:pt x="3714160" y="3961435"/>
                    <a:pt x="3645580" y="3961435"/>
                  </a:cubicBezTo>
                  <a:close/>
                </a:path>
              </a:pathLst>
            </a:custGeom>
            <a:solidFill>
              <a:srgbClr val="FFFFFF"/>
            </a:solidFill>
          </p:spPr>
        </p:sp>
      </p:grpSp>
      <p:grpSp>
        <p:nvGrpSpPr>
          <p:cNvPr name="Group 4" id="4"/>
          <p:cNvGrpSpPr/>
          <p:nvPr/>
        </p:nvGrpSpPr>
        <p:grpSpPr>
          <a:xfrm rot="0">
            <a:off x="8911761" y="1278093"/>
            <a:ext cx="989410" cy="260334"/>
            <a:chOff x="0" y="0"/>
            <a:chExt cx="1319213" cy="347112"/>
          </a:xfrm>
        </p:grpSpPr>
        <p:grpSp>
          <p:nvGrpSpPr>
            <p:cNvPr name="Group 5" id="5"/>
            <p:cNvGrpSpPr/>
            <p:nvPr/>
          </p:nvGrpSpPr>
          <p:grpSpPr>
            <a:xfrm rot="0">
              <a:off x="0" y="0"/>
              <a:ext cx="347112" cy="347112"/>
              <a:chOff x="0" y="0"/>
              <a:chExt cx="6350000" cy="6350000"/>
            </a:xfrm>
          </p:grpSpPr>
          <p:sp>
            <p:nvSpPr>
              <p:cNvPr name="Freeform 6" id="6"/>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B6FED"/>
              </a:solidFill>
            </p:spPr>
          </p:sp>
        </p:grpSp>
        <p:grpSp>
          <p:nvGrpSpPr>
            <p:cNvPr name="Group 7" id="7"/>
            <p:cNvGrpSpPr/>
            <p:nvPr/>
          </p:nvGrpSpPr>
          <p:grpSpPr>
            <a:xfrm rot="0">
              <a:off x="486051" y="0"/>
              <a:ext cx="347112" cy="347112"/>
              <a:chOff x="0" y="0"/>
              <a:chExt cx="6350000" cy="6350000"/>
            </a:xfrm>
          </p:grpSpPr>
          <p:sp>
            <p:nvSpPr>
              <p:cNvPr name="Freeform 8" id="8"/>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7DC2DF"/>
              </a:solidFill>
            </p:spPr>
          </p:sp>
        </p:grpSp>
        <p:grpSp>
          <p:nvGrpSpPr>
            <p:cNvPr name="Group 9" id="9"/>
            <p:cNvGrpSpPr/>
            <p:nvPr/>
          </p:nvGrpSpPr>
          <p:grpSpPr>
            <a:xfrm rot="0">
              <a:off x="972102" y="0"/>
              <a:ext cx="347112" cy="347112"/>
              <a:chOff x="0" y="0"/>
              <a:chExt cx="6350000" cy="6350000"/>
            </a:xfrm>
          </p:grpSpPr>
          <p:sp>
            <p:nvSpPr>
              <p:cNvPr name="Freeform 10" id="10"/>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152544"/>
              </a:solidFill>
            </p:spPr>
          </p:sp>
        </p:grpSp>
      </p:grpSp>
      <p:sp>
        <p:nvSpPr>
          <p:cNvPr name="Freeform 11" id="11"/>
          <p:cNvSpPr/>
          <p:nvPr/>
        </p:nvSpPr>
        <p:spPr>
          <a:xfrm flipH="false" flipV="false" rot="0">
            <a:off x="16998439" y="8551541"/>
            <a:ext cx="706759" cy="706759"/>
          </a:xfrm>
          <a:custGeom>
            <a:avLst/>
            <a:gdLst/>
            <a:ahLst/>
            <a:cxnLst/>
            <a:rect r="r" b="b" t="t" l="l"/>
            <a:pathLst>
              <a:path h="706759" w="706759">
                <a:moveTo>
                  <a:pt x="0" y="0"/>
                </a:moveTo>
                <a:lnTo>
                  <a:pt x="706759" y="0"/>
                </a:lnTo>
                <a:lnTo>
                  <a:pt x="706759" y="706759"/>
                </a:lnTo>
                <a:lnTo>
                  <a:pt x="0" y="70675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2" id="12"/>
          <p:cNvSpPr/>
          <p:nvPr/>
        </p:nvSpPr>
        <p:spPr>
          <a:xfrm flipH="false" flipV="false" rot="5400000">
            <a:off x="13833740" y="4294060"/>
            <a:ext cx="7036156" cy="345411"/>
          </a:xfrm>
          <a:custGeom>
            <a:avLst/>
            <a:gdLst/>
            <a:ahLst/>
            <a:cxnLst/>
            <a:rect r="r" b="b" t="t" l="l"/>
            <a:pathLst>
              <a:path h="345411" w="7036156">
                <a:moveTo>
                  <a:pt x="0" y="0"/>
                </a:moveTo>
                <a:lnTo>
                  <a:pt x="7036156" y="0"/>
                </a:lnTo>
                <a:lnTo>
                  <a:pt x="7036156" y="345412"/>
                </a:lnTo>
                <a:lnTo>
                  <a:pt x="0" y="34541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3" id="13"/>
          <p:cNvSpPr/>
          <p:nvPr/>
        </p:nvSpPr>
        <p:spPr>
          <a:xfrm flipH="false" flipV="false" rot="0">
            <a:off x="8911761" y="1827953"/>
            <a:ext cx="6499255" cy="7076967"/>
          </a:xfrm>
          <a:custGeom>
            <a:avLst/>
            <a:gdLst/>
            <a:ahLst/>
            <a:cxnLst/>
            <a:rect r="r" b="b" t="t" l="l"/>
            <a:pathLst>
              <a:path h="7076967" w="6499255">
                <a:moveTo>
                  <a:pt x="0" y="0"/>
                </a:moveTo>
                <a:lnTo>
                  <a:pt x="6499256" y="0"/>
                </a:lnTo>
                <a:lnTo>
                  <a:pt x="6499256" y="7076967"/>
                </a:lnTo>
                <a:lnTo>
                  <a:pt x="0" y="7076967"/>
                </a:lnTo>
                <a:lnTo>
                  <a:pt x="0" y="0"/>
                </a:lnTo>
                <a:close/>
              </a:path>
            </a:pathLst>
          </a:custGeom>
          <a:blipFill>
            <a:blip r:embed="rId6"/>
            <a:stretch>
              <a:fillRect l="0" t="0" r="0" b="0"/>
            </a:stretch>
          </a:blipFill>
        </p:spPr>
      </p:sp>
      <p:grpSp>
        <p:nvGrpSpPr>
          <p:cNvPr name="Group 14" id="14"/>
          <p:cNvGrpSpPr/>
          <p:nvPr/>
        </p:nvGrpSpPr>
        <p:grpSpPr>
          <a:xfrm rot="0">
            <a:off x="841660" y="2825737"/>
            <a:ext cx="6419319" cy="1979455"/>
            <a:chOff x="0" y="0"/>
            <a:chExt cx="8559092" cy="2639274"/>
          </a:xfrm>
        </p:grpSpPr>
        <p:sp>
          <p:nvSpPr>
            <p:cNvPr name="TextBox 15" id="15"/>
            <p:cNvSpPr txBox="true"/>
            <p:nvPr/>
          </p:nvSpPr>
          <p:spPr>
            <a:xfrm rot="0">
              <a:off x="0" y="-9525"/>
              <a:ext cx="8559092" cy="1470025"/>
            </a:xfrm>
            <a:prstGeom prst="rect">
              <a:avLst/>
            </a:prstGeom>
          </p:spPr>
          <p:txBody>
            <a:bodyPr anchor="t" rtlCol="false" tIns="0" lIns="0" bIns="0" rIns="0">
              <a:spAutoFit/>
            </a:bodyPr>
            <a:lstStyle/>
            <a:p>
              <a:pPr algn="l">
                <a:lnSpc>
                  <a:spcPts val="8640"/>
                </a:lnSpc>
              </a:pPr>
              <a:r>
                <a:rPr lang="en-US" sz="7200" b="true">
                  <a:solidFill>
                    <a:srgbClr val="152544"/>
                  </a:solidFill>
                  <a:latin typeface="Play Bold"/>
                  <a:ea typeface="Play Bold"/>
                  <a:cs typeface="Play Bold"/>
                  <a:sym typeface="Play Bold"/>
                </a:rPr>
                <a:t>Edit candidate</a:t>
              </a:r>
            </a:p>
          </p:txBody>
        </p:sp>
        <p:sp>
          <p:nvSpPr>
            <p:cNvPr name="TextBox 16" id="16"/>
            <p:cNvSpPr txBox="true"/>
            <p:nvPr/>
          </p:nvSpPr>
          <p:spPr>
            <a:xfrm rot="0">
              <a:off x="0" y="1893784"/>
              <a:ext cx="8559092" cy="745490"/>
            </a:xfrm>
            <a:prstGeom prst="rect">
              <a:avLst/>
            </a:prstGeom>
          </p:spPr>
          <p:txBody>
            <a:bodyPr anchor="t" rtlCol="false" tIns="0" lIns="0" bIns="0" rIns="0">
              <a:spAutoFit/>
            </a:bodyPr>
            <a:lstStyle/>
            <a:p>
              <a:pPr algn="l" marL="0" indent="0" lvl="0">
                <a:lnSpc>
                  <a:spcPts val="4680"/>
                </a:lnSpc>
                <a:spcBef>
                  <a:spcPct val="0"/>
                </a:spcBef>
              </a:pPr>
              <a:r>
                <a:rPr lang="en-US" sz="3600">
                  <a:solidFill>
                    <a:srgbClr val="152544"/>
                  </a:solidFill>
                  <a:latin typeface="TT Interphases"/>
                  <a:ea typeface="TT Interphases"/>
                  <a:cs typeface="TT Interphases"/>
                  <a:sym typeface="TT Interphases"/>
                </a:rPr>
                <a:t>Cập nhật lại thông tin ứng viên</a:t>
              </a:r>
            </a:p>
          </p:txBody>
        </p:sp>
      </p:gr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152544"/>
        </a:solidFill>
      </p:bgPr>
    </p:bg>
    <p:spTree>
      <p:nvGrpSpPr>
        <p:cNvPr id="1" name=""/>
        <p:cNvGrpSpPr/>
        <p:nvPr/>
      </p:nvGrpSpPr>
      <p:grpSpPr>
        <a:xfrm>
          <a:off x="0" y="0"/>
          <a:ext cx="0" cy="0"/>
          <a:chOff x="0" y="0"/>
          <a:chExt cx="0" cy="0"/>
        </a:xfrm>
      </p:grpSpPr>
      <p:grpSp>
        <p:nvGrpSpPr>
          <p:cNvPr name="Group 2" id="2"/>
          <p:cNvGrpSpPr/>
          <p:nvPr/>
        </p:nvGrpSpPr>
        <p:grpSpPr>
          <a:xfrm rot="0">
            <a:off x="7115041" y="1104397"/>
            <a:ext cx="9118160" cy="8153903"/>
            <a:chOff x="0" y="0"/>
            <a:chExt cx="3084415" cy="2758234"/>
          </a:xfrm>
        </p:grpSpPr>
        <p:sp>
          <p:nvSpPr>
            <p:cNvPr name="Freeform 3" id="3"/>
            <p:cNvSpPr/>
            <p:nvPr/>
          </p:nvSpPr>
          <p:spPr>
            <a:xfrm flipH="false" flipV="false" rot="0">
              <a:off x="0" y="0"/>
              <a:ext cx="3084415" cy="2758234"/>
            </a:xfrm>
            <a:custGeom>
              <a:avLst/>
              <a:gdLst/>
              <a:ahLst/>
              <a:cxnLst/>
              <a:rect r="r" b="b" t="t" l="l"/>
              <a:pathLst>
                <a:path h="2758234" w="3084415">
                  <a:moveTo>
                    <a:pt x="2959955" y="2758234"/>
                  </a:moveTo>
                  <a:lnTo>
                    <a:pt x="124460" y="2758234"/>
                  </a:lnTo>
                  <a:cubicBezTo>
                    <a:pt x="55880" y="2758234"/>
                    <a:pt x="0" y="2702354"/>
                    <a:pt x="0" y="2633774"/>
                  </a:cubicBezTo>
                  <a:lnTo>
                    <a:pt x="0" y="124460"/>
                  </a:lnTo>
                  <a:cubicBezTo>
                    <a:pt x="0" y="55880"/>
                    <a:pt x="55880" y="0"/>
                    <a:pt x="124460" y="0"/>
                  </a:cubicBezTo>
                  <a:lnTo>
                    <a:pt x="2959955" y="0"/>
                  </a:lnTo>
                  <a:cubicBezTo>
                    <a:pt x="3028535" y="0"/>
                    <a:pt x="3084415" y="55880"/>
                    <a:pt x="3084415" y="124460"/>
                  </a:cubicBezTo>
                  <a:lnTo>
                    <a:pt x="3084415" y="2633774"/>
                  </a:lnTo>
                  <a:cubicBezTo>
                    <a:pt x="3084415" y="2702354"/>
                    <a:pt x="3028535" y="2758234"/>
                    <a:pt x="2959955" y="2758234"/>
                  </a:cubicBezTo>
                  <a:close/>
                </a:path>
              </a:pathLst>
            </a:custGeom>
            <a:solidFill>
              <a:srgbClr val="FFFFFF"/>
            </a:solidFill>
          </p:spPr>
        </p:sp>
      </p:grpSp>
      <p:sp>
        <p:nvSpPr>
          <p:cNvPr name="Freeform 4" id="4"/>
          <p:cNvSpPr/>
          <p:nvPr/>
        </p:nvSpPr>
        <p:spPr>
          <a:xfrm flipH="false" flipV="false" rot="0">
            <a:off x="16998439" y="8984932"/>
            <a:ext cx="706759" cy="706759"/>
          </a:xfrm>
          <a:custGeom>
            <a:avLst/>
            <a:gdLst/>
            <a:ahLst/>
            <a:cxnLst/>
            <a:rect r="r" b="b" t="t" l="l"/>
            <a:pathLst>
              <a:path h="706759" w="706759">
                <a:moveTo>
                  <a:pt x="0" y="0"/>
                </a:moveTo>
                <a:lnTo>
                  <a:pt x="706759" y="0"/>
                </a:lnTo>
                <a:lnTo>
                  <a:pt x="706759" y="706760"/>
                </a:lnTo>
                <a:lnTo>
                  <a:pt x="0" y="70676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true" flipV="false" rot="0">
            <a:off x="675320" y="8984932"/>
            <a:ext cx="706759" cy="706759"/>
          </a:xfrm>
          <a:custGeom>
            <a:avLst/>
            <a:gdLst/>
            <a:ahLst/>
            <a:cxnLst/>
            <a:rect r="r" b="b" t="t" l="l"/>
            <a:pathLst>
              <a:path h="706759" w="706759">
                <a:moveTo>
                  <a:pt x="706760" y="0"/>
                </a:moveTo>
                <a:lnTo>
                  <a:pt x="0" y="0"/>
                </a:lnTo>
                <a:lnTo>
                  <a:pt x="0" y="706760"/>
                </a:lnTo>
                <a:lnTo>
                  <a:pt x="706760" y="706760"/>
                </a:lnTo>
                <a:lnTo>
                  <a:pt x="70676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1698552" y="3588493"/>
            <a:ext cx="4916906" cy="5669807"/>
            <a:chOff x="0" y="0"/>
            <a:chExt cx="3810000" cy="4393406"/>
          </a:xfrm>
        </p:grpSpPr>
        <p:sp>
          <p:nvSpPr>
            <p:cNvPr name="Freeform 7" id="7"/>
            <p:cNvSpPr/>
            <p:nvPr/>
          </p:nvSpPr>
          <p:spPr>
            <a:xfrm flipH="false" flipV="false" rot="0">
              <a:off x="0" y="0"/>
              <a:ext cx="3810000" cy="4393407"/>
            </a:xfrm>
            <a:custGeom>
              <a:avLst/>
              <a:gdLst/>
              <a:ahLst/>
              <a:cxnLst/>
              <a:rect r="r" b="b" t="t" l="l"/>
              <a:pathLst>
                <a:path h="4393407" w="3810000">
                  <a:moveTo>
                    <a:pt x="2794000" y="4393407"/>
                  </a:moveTo>
                  <a:lnTo>
                    <a:pt x="1016000" y="4393407"/>
                  </a:lnTo>
                  <a:cubicBezTo>
                    <a:pt x="454660" y="4393407"/>
                    <a:pt x="0" y="4078839"/>
                    <a:pt x="0" y="3690462"/>
                  </a:cubicBezTo>
                  <a:lnTo>
                    <a:pt x="0" y="702945"/>
                  </a:lnTo>
                  <a:cubicBezTo>
                    <a:pt x="0" y="314568"/>
                    <a:pt x="454660" y="0"/>
                    <a:pt x="1016000" y="0"/>
                  </a:cubicBezTo>
                  <a:lnTo>
                    <a:pt x="2794000" y="0"/>
                  </a:lnTo>
                  <a:cubicBezTo>
                    <a:pt x="3355340" y="0"/>
                    <a:pt x="3810000" y="314568"/>
                    <a:pt x="3810000" y="702945"/>
                  </a:cubicBezTo>
                  <a:lnTo>
                    <a:pt x="3810000" y="3690462"/>
                  </a:lnTo>
                  <a:cubicBezTo>
                    <a:pt x="3810000" y="4078839"/>
                    <a:pt x="3355340" y="4393407"/>
                    <a:pt x="2794000" y="4393407"/>
                  </a:cubicBezTo>
                  <a:close/>
                </a:path>
              </a:pathLst>
            </a:custGeom>
            <a:blipFill>
              <a:blip r:embed="rId4"/>
              <a:stretch>
                <a:fillRect l="-14162" t="0" r="-58482" b="0"/>
              </a:stretch>
            </a:blipFill>
          </p:spPr>
        </p:sp>
      </p:grpSp>
      <p:grpSp>
        <p:nvGrpSpPr>
          <p:cNvPr name="Group 8" id="8"/>
          <p:cNvGrpSpPr/>
          <p:nvPr/>
        </p:nvGrpSpPr>
        <p:grpSpPr>
          <a:xfrm rot="0">
            <a:off x="7497790" y="1433802"/>
            <a:ext cx="989410" cy="260334"/>
            <a:chOff x="0" y="0"/>
            <a:chExt cx="1319213" cy="347112"/>
          </a:xfrm>
        </p:grpSpPr>
        <p:grpSp>
          <p:nvGrpSpPr>
            <p:cNvPr name="Group 9" id="9"/>
            <p:cNvGrpSpPr/>
            <p:nvPr/>
          </p:nvGrpSpPr>
          <p:grpSpPr>
            <a:xfrm rot="0">
              <a:off x="0" y="0"/>
              <a:ext cx="347112" cy="347112"/>
              <a:chOff x="0" y="0"/>
              <a:chExt cx="6350000" cy="6350000"/>
            </a:xfrm>
          </p:grpSpPr>
          <p:sp>
            <p:nvSpPr>
              <p:cNvPr name="Freeform 10" id="10"/>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B6FED"/>
              </a:solidFill>
            </p:spPr>
          </p:sp>
        </p:grpSp>
        <p:grpSp>
          <p:nvGrpSpPr>
            <p:cNvPr name="Group 11" id="11"/>
            <p:cNvGrpSpPr/>
            <p:nvPr/>
          </p:nvGrpSpPr>
          <p:grpSpPr>
            <a:xfrm rot="0">
              <a:off x="486051" y="0"/>
              <a:ext cx="347112" cy="347112"/>
              <a:chOff x="0" y="0"/>
              <a:chExt cx="6350000" cy="6350000"/>
            </a:xfrm>
          </p:grpSpPr>
          <p:sp>
            <p:nvSpPr>
              <p:cNvPr name="Freeform 12" id="12"/>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7DC2DF"/>
              </a:solidFill>
            </p:spPr>
          </p:sp>
        </p:grpSp>
        <p:grpSp>
          <p:nvGrpSpPr>
            <p:cNvPr name="Group 13" id="13"/>
            <p:cNvGrpSpPr/>
            <p:nvPr/>
          </p:nvGrpSpPr>
          <p:grpSpPr>
            <a:xfrm rot="0">
              <a:off x="972102" y="0"/>
              <a:ext cx="347112" cy="347112"/>
              <a:chOff x="0" y="0"/>
              <a:chExt cx="6350000" cy="6350000"/>
            </a:xfrm>
          </p:grpSpPr>
          <p:sp>
            <p:nvSpPr>
              <p:cNvPr name="Freeform 14" id="14"/>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152544"/>
              </a:solidFill>
            </p:spPr>
          </p:sp>
        </p:grpSp>
      </p:grpSp>
      <p:sp>
        <p:nvSpPr>
          <p:cNvPr name="Freeform 15" id="15"/>
          <p:cNvSpPr/>
          <p:nvPr/>
        </p:nvSpPr>
        <p:spPr>
          <a:xfrm flipH="false" flipV="false" rot="0">
            <a:off x="8057774" y="1912727"/>
            <a:ext cx="7232693" cy="6537242"/>
          </a:xfrm>
          <a:custGeom>
            <a:avLst/>
            <a:gdLst/>
            <a:ahLst/>
            <a:cxnLst/>
            <a:rect r="r" b="b" t="t" l="l"/>
            <a:pathLst>
              <a:path h="6537242" w="7232693">
                <a:moveTo>
                  <a:pt x="0" y="0"/>
                </a:moveTo>
                <a:lnTo>
                  <a:pt x="7232694" y="0"/>
                </a:lnTo>
                <a:lnTo>
                  <a:pt x="7232694" y="6537242"/>
                </a:lnTo>
                <a:lnTo>
                  <a:pt x="0" y="6537242"/>
                </a:lnTo>
                <a:lnTo>
                  <a:pt x="0" y="0"/>
                </a:lnTo>
                <a:close/>
              </a:path>
            </a:pathLst>
          </a:custGeom>
          <a:blipFill>
            <a:blip r:embed="rId5"/>
            <a:stretch>
              <a:fillRect l="0" t="0" r="0" b="0"/>
            </a:stretch>
          </a:blipFill>
        </p:spPr>
      </p:sp>
      <p:sp>
        <p:nvSpPr>
          <p:cNvPr name="TextBox 16" id="16"/>
          <p:cNvSpPr txBox="true"/>
          <p:nvPr/>
        </p:nvSpPr>
        <p:spPr>
          <a:xfrm rot="0">
            <a:off x="587200" y="776282"/>
            <a:ext cx="6910589" cy="2200275"/>
          </a:xfrm>
          <a:prstGeom prst="rect">
            <a:avLst/>
          </a:prstGeom>
        </p:spPr>
        <p:txBody>
          <a:bodyPr anchor="t" rtlCol="false" tIns="0" lIns="0" bIns="0" rIns="0">
            <a:spAutoFit/>
          </a:bodyPr>
          <a:lstStyle/>
          <a:p>
            <a:pPr algn="ctr">
              <a:lnSpc>
                <a:spcPts val="8640"/>
              </a:lnSpc>
            </a:pPr>
            <a:r>
              <a:rPr lang="en-US" b="true" sz="7200">
                <a:solidFill>
                  <a:srgbClr val="D9D9D9"/>
                </a:solidFill>
                <a:latin typeface="Play Bold"/>
                <a:ea typeface="Play Bold"/>
                <a:cs typeface="Play Bold"/>
                <a:sym typeface="Play Bold"/>
              </a:rPr>
              <a:t>Giao diện Company</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736357" y="1478185"/>
            <a:ext cx="7407643" cy="7407643"/>
          </a:xfrm>
          <a:custGeom>
            <a:avLst/>
            <a:gdLst/>
            <a:ahLst/>
            <a:cxnLst/>
            <a:rect r="r" b="b" t="t" l="l"/>
            <a:pathLst>
              <a:path h="7407643" w="7407643">
                <a:moveTo>
                  <a:pt x="0" y="0"/>
                </a:moveTo>
                <a:lnTo>
                  <a:pt x="7407643" y="0"/>
                </a:lnTo>
                <a:lnTo>
                  <a:pt x="7407643" y="7407644"/>
                </a:lnTo>
                <a:lnTo>
                  <a:pt x="0" y="7407644"/>
                </a:lnTo>
                <a:lnTo>
                  <a:pt x="0" y="0"/>
                </a:lnTo>
                <a:close/>
              </a:path>
            </a:pathLst>
          </a:custGeom>
          <a:blipFill>
            <a:blip r:embed="rId2"/>
            <a:stretch>
              <a:fillRect l="0" t="0" r="0" b="0"/>
            </a:stretch>
          </a:blipFill>
        </p:spPr>
      </p:sp>
      <p:grpSp>
        <p:nvGrpSpPr>
          <p:cNvPr name="Group 3" id="3"/>
          <p:cNvGrpSpPr/>
          <p:nvPr/>
        </p:nvGrpSpPr>
        <p:grpSpPr>
          <a:xfrm rot="0">
            <a:off x="10348711" y="1478185"/>
            <a:ext cx="6910589" cy="3074830"/>
            <a:chOff x="0" y="0"/>
            <a:chExt cx="9214119" cy="4099774"/>
          </a:xfrm>
        </p:grpSpPr>
        <p:sp>
          <p:nvSpPr>
            <p:cNvPr name="TextBox 4" id="4"/>
            <p:cNvSpPr txBox="true"/>
            <p:nvPr/>
          </p:nvSpPr>
          <p:spPr>
            <a:xfrm rot="0">
              <a:off x="0" y="-9525"/>
              <a:ext cx="9214119" cy="2930525"/>
            </a:xfrm>
            <a:prstGeom prst="rect">
              <a:avLst/>
            </a:prstGeom>
          </p:spPr>
          <p:txBody>
            <a:bodyPr anchor="t" rtlCol="false" tIns="0" lIns="0" bIns="0" rIns="0">
              <a:spAutoFit/>
            </a:bodyPr>
            <a:lstStyle/>
            <a:p>
              <a:pPr algn="l">
                <a:lnSpc>
                  <a:spcPts val="8640"/>
                </a:lnSpc>
              </a:pPr>
              <a:r>
                <a:rPr lang="en-US" sz="7200" b="true">
                  <a:solidFill>
                    <a:srgbClr val="152544"/>
                  </a:solidFill>
                  <a:latin typeface="Play Bold"/>
                  <a:ea typeface="Play Bold"/>
                  <a:cs typeface="Play Bold"/>
                  <a:sym typeface="Play Bold"/>
                </a:rPr>
                <a:t>Add new Company</a:t>
              </a:r>
            </a:p>
          </p:txBody>
        </p:sp>
        <p:sp>
          <p:nvSpPr>
            <p:cNvPr name="TextBox 5" id="5"/>
            <p:cNvSpPr txBox="true"/>
            <p:nvPr/>
          </p:nvSpPr>
          <p:spPr>
            <a:xfrm rot="0">
              <a:off x="0" y="3354284"/>
              <a:ext cx="9214119" cy="745490"/>
            </a:xfrm>
            <a:prstGeom prst="rect">
              <a:avLst/>
            </a:prstGeom>
          </p:spPr>
          <p:txBody>
            <a:bodyPr anchor="t" rtlCol="false" tIns="0" lIns="0" bIns="0" rIns="0">
              <a:spAutoFit/>
            </a:bodyPr>
            <a:lstStyle/>
            <a:p>
              <a:pPr algn="l">
                <a:lnSpc>
                  <a:spcPts val="4680"/>
                </a:lnSpc>
              </a:pPr>
              <a:r>
                <a:rPr lang="en-US" sz="3600">
                  <a:solidFill>
                    <a:srgbClr val="152544"/>
                  </a:solidFill>
                  <a:latin typeface="TT Interphases"/>
                  <a:ea typeface="TT Interphases"/>
                  <a:cs typeface="TT Interphases"/>
                  <a:sym typeface="TT Interphases"/>
                </a:rPr>
                <a:t>Thêm công ty mới</a:t>
              </a:r>
            </a:p>
          </p:txBody>
        </p:sp>
      </p:grpSp>
      <p:sp>
        <p:nvSpPr>
          <p:cNvPr name="TextBox 6" id="6"/>
          <p:cNvSpPr txBox="true"/>
          <p:nvPr/>
        </p:nvSpPr>
        <p:spPr>
          <a:xfrm rot="0">
            <a:off x="10348711" y="8828679"/>
            <a:ext cx="4793675" cy="415224"/>
          </a:xfrm>
          <a:prstGeom prst="rect">
            <a:avLst/>
          </a:prstGeom>
        </p:spPr>
        <p:txBody>
          <a:bodyPr anchor="t" rtlCol="false" tIns="0" lIns="0" bIns="0" rIns="0">
            <a:spAutoFit/>
          </a:bodyPr>
          <a:lstStyle/>
          <a:p>
            <a:pPr algn="l">
              <a:lnSpc>
                <a:spcPts val="3359"/>
              </a:lnSpc>
            </a:pPr>
            <a:r>
              <a:rPr lang="en-US" b="true" sz="2400" u="sng">
                <a:solidFill>
                  <a:srgbClr val="152544"/>
                </a:solidFill>
                <a:latin typeface="TT Interphases Bold"/>
                <a:ea typeface="TT Interphases Bold"/>
                <a:cs typeface="TT Interphases Bold"/>
                <a:sym typeface="TT Interphases Bold"/>
                <a:hlinkClick r:id="rId3" action="ppaction://hlinksldjump"/>
              </a:rPr>
              <a:t>Go Back to Agenda Page</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621662" y="1459101"/>
            <a:ext cx="7522338" cy="7605765"/>
          </a:xfrm>
          <a:custGeom>
            <a:avLst/>
            <a:gdLst/>
            <a:ahLst/>
            <a:cxnLst/>
            <a:rect r="r" b="b" t="t" l="l"/>
            <a:pathLst>
              <a:path h="7605765" w="7522338">
                <a:moveTo>
                  <a:pt x="0" y="0"/>
                </a:moveTo>
                <a:lnTo>
                  <a:pt x="7522338" y="0"/>
                </a:lnTo>
                <a:lnTo>
                  <a:pt x="7522338" y="7605765"/>
                </a:lnTo>
                <a:lnTo>
                  <a:pt x="0" y="7605765"/>
                </a:lnTo>
                <a:lnTo>
                  <a:pt x="0" y="0"/>
                </a:lnTo>
                <a:close/>
              </a:path>
            </a:pathLst>
          </a:custGeom>
          <a:blipFill>
            <a:blip r:embed="rId2"/>
            <a:stretch>
              <a:fillRect l="0" t="0" r="0" b="0"/>
            </a:stretch>
          </a:blipFill>
        </p:spPr>
      </p:sp>
      <p:grpSp>
        <p:nvGrpSpPr>
          <p:cNvPr name="Group 3" id="3"/>
          <p:cNvGrpSpPr/>
          <p:nvPr/>
        </p:nvGrpSpPr>
        <p:grpSpPr>
          <a:xfrm rot="0">
            <a:off x="10348711" y="1478185"/>
            <a:ext cx="6910589" cy="1979455"/>
            <a:chOff x="0" y="0"/>
            <a:chExt cx="9214119" cy="2639274"/>
          </a:xfrm>
        </p:grpSpPr>
        <p:sp>
          <p:nvSpPr>
            <p:cNvPr name="TextBox 4" id="4"/>
            <p:cNvSpPr txBox="true"/>
            <p:nvPr/>
          </p:nvSpPr>
          <p:spPr>
            <a:xfrm rot="0">
              <a:off x="0" y="-9525"/>
              <a:ext cx="9214119" cy="1470025"/>
            </a:xfrm>
            <a:prstGeom prst="rect">
              <a:avLst/>
            </a:prstGeom>
          </p:spPr>
          <p:txBody>
            <a:bodyPr anchor="t" rtlCol="false" tIns="0" lIns="0" bIns="0" rIns="0">
              <a:spAutoFit/>
            </a:bodyPr>
            <a:lstStyle/>
            <a:p>
              <a:pPr algn="l">
                <a:lnSpc>
                  <a:spcPts val="8640"/>
                </a:lnSpc>
              </a:pPr>
              <a:r>
                <a:rPr lang="en-US" sz="7200" b="true">
                  <a:solidFill>
                    <a:srgbClr val="152544"/>
                  </a:solidFill>
                  <a:latin typeface="Play Bold"/>
                  <a:ea typeface="Play Bold"/>
                  <a:cs typeface="Play Bold"/>
                  <a:sym typeface="Play Bold"/>
                </a:rPr>
                <a:t>Edit Company</a:t>
              </a:r>
            </a:p>
          </p:txBody>
        </p:sp>
        <p:sp>
          <p:nvSpPr>
            <p:cNvPr name="TextBox 5" id="5"/>
            <p:cNvSpPr txBox="true"/>
            <p:nvPr/>
          </p:nvSpPr>
          <p:spPr>
            <a:xfrm rot="0">
              <a:off x="0" y="1893784"/>
              <a:ext cx="9214119" cy="745490"/>
            </a:xfrm>
            <a:prstGeom prst="rect">
              <a:avLst/>
            </a:prstGeom>
          </p:spPr>
          <p:txBody>
            <a:bodyPr anchor="t" rtlCol="false" tIns="0" lIns="0" bIns="0" rIns="0">
              <a:spAutoFit/>
            </a:bodyPr>
            <a:lstStyle/>
            <a:p>
              <a:pPr algn="l">
                <a:lnSpc>
                  <a:spcPts val="4680"/>
                </a:lnSpc>
              </a:pPr>
              <a:r>
                <a:rPr lang="en-US" sz="3600">
                  <a:solidFill>
                    <a:srgbClr val="152544"/>
                  </a:solidFill>
                  <a:latin typeface="TT Interphases"/>
                  <a:ea typeface="TT Interphases"/>
                  <a:cs typeface="TT Interphases"/>
                  <a:sym typeface="TT Interphases"/>
                </a:rPr>
                <a:t>Cập nhật thông tin công ty</a:t>
              </a:r>
            </a:p>
          </p:txBody>
        </p:sp>
      </p:grpSp>
      <p:sp>
        <p:nvSpPr>
          <p:cNvPr name="TextBox 6" id="6"/>
          <p:cNvSpPr txBox="true"/>
          <p:nvPr/>
        </p:nvSpPr>
        <p:spPr>
          <a:xfrm rot="0">
            <a:off x="10348711" y="8828679"/>
            <a:ext cx="4793675" cy="415224"/>
          </a:xfrm>
          <a:prstGeom prst="rect">
            <a:avLst/>
          </a:prstGeom>
        </p:spPr>
        <p:txBody>
          <a:bodyPr anchor="t" rtlCol="false" tIns="0" lIns="0" bIns="0" rIns="0">
            <a:spAutoFit/>
          </a:bodyPr>
          <a:lstStyle/>
          <a:p>
            <a:pPr algn="l">
              <a:lnSpc>
                <a:spcPts val="3359"/>
              </a:lnSpc>
            </a:pPr>
            <a:r>
              <a:rPr lang="en-US" b="true" sz="2400" u="sng">
                <a:solidFill>
                  <a:srgbClr val="152544"/>
                </a:solidFill>
                <a:latin typeface="TT Interphases Bold"/>
                <a:ea typeface="TT Interphases Bold"/>
                <a:cs typeface="TT Interphases Bold"/>
                <a:sym typeface="TT Interphases Bold"/>
                <a:hlinkClick r:id="rId3" action="ppaction://hlinksldjump"/>
              </a:rPr>
              <a:t>Go Back to Agenda Page</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152544"/>
        </a:solidFill>
      </p:bgPr>
    </p:bg>
    <p:spTree>
      <p:nvGrpSpPr>
        <p:cNvPr id="1" name=""/>
        <p:cNvGrpSpPr/>
        <p:nvPr/>
      </p:nvGrpSpPr>
      <p:grpSpPr>
        <a:xfrm>
          <a:off x="0" y="0"/>
          <a:ext cx="0" cy="0"/>
          <a:chOff x="0" y="0"/>
          <a:chExt cx="0" cy="0"/>
        </a:xfrm>
      </p:grpSpPr>
      <p:grpSp>
        <p:nvGrpSpPr>
          <p:cNvPr name="Group 2" id="2"/>
          <p:cNvGrpSpPr/>
          <p:nvPr/>
        </p:nvGrpSpPr>
        <p:grpSpPr>
          <a:xfrm rot="0">
            <a:off x="7115041" y="1104397"/>
            <a:ext cx="9118160" cy="8153903"/>
            <a:chOff x="0" y="0"/>
            <a:chExt cx="3084415" cy="2758234"/>
          </a:xfrm>
        </p:grpSpPr>
        <p:sp>
          <p:nvSpPr>
            <p:cNvPr name="Freeform 3" id="3"/>
            <p:cNvSpPr/>
            <p:nvPr/>
          </p:nvSpPr>
          <p:spPr>
            <a:xfrm flipH="false" flipV="false" rot="0">
              <a:off x="0" y="0"/>
              <a:ext cx="3084415" cy="2758234"/>
            </a:xfrm>
            <a:custGeom>
              <a:avLst/>
              <a:gdLst/>
              <a:ahLst/>
              <a:cxnLst/>
              <a:rect r="r" b="b" t="t" l="l"/>
              <a:pathLst>
                <a:path h="2758234" w="3084415">
                  <a:moveTo>
                    <a:pt x="2959955" y="2758234"/>
                  </a:moveTo>
                  <a:lnTo>
                    <a:pt x="124460" y="2758234"/>
                  </a:lnTo>
                  <a:cubicBezTo>
                    <a:pt x="55880" y="2758234"/>
                    <a:pt x="0" y="2702354"/>
                    <a:pt x="0" y="2633774"/>
                  </a:cubicBezTo>
                  <a:lnTo>
                    <a:pt x="0" y="124460"/>
                  </a:lnTo>
                  <a:cubicBezTo>
                    <a:pt x="0" y="55880"/>
                    <a:pt x="55880" y="0"/>
                    <a:pt x="124460" y="0"/>
                  </a:cubicBezTo>
                  <a:lnTo>
                    <a:pt x="2959955" y="0"/>
                  </a:lnTo>
                  <a:cubicBezTo>
                    <a:pt x="3028535" y="0"/>
                    <a:pt x="3084415" y="55880"/>
                    <a:pt x="3084415" y="124460"/>
                  </a:cubicBezTo>
                  <a:lnTo>
                    <a:pt x="3084415" y="2633774"/>
                  </a:lnTo>
                  <a:cubicBezTo>
                    <a:pt x="3084415" y="2702354"/>
                    <a:pt x="3028535" y="2758234"/>
                    <a:pt x="2959955" y="2758234"/>
                  </a:cubicBezTo>
                  <a:close/>
                </a:path>
              </a:pathLst>
            </a:custGeom>
            <a:solidFill>
              <a:srgbClr val="FFFFFF"/>
            </a:solidFill>
          </p:spPr>
        </p:sp>
      </p:grpSp>
      <p:sp>
        <p:nvSpPr>
          <p:cNvPr name="Freeform 4" id="4"/>
          <p:cNvSpPr/>
          <p:nvPr/>
        </p:nvSpPr>
        <p:spPr>
          <a:xfrm flipH="false" flipV="false" rot="0">
            <a:off x="16998439" y="8984932"/>
            <a:ext cx="706759" cy="706759"/>
          </a:xfrm>
          <a:custGeom>
            <a:avLst/>
            <a:gdLst/>
            <a:ahLst/>
            <a:cxnLst/>
            <a:rect r="r" b="b" t="t" l="l"/>
            <a:pathLst>
              <a:path h="706759" w="706759">
                <a:moveTo>
                  <a:pt x="0" y="0"/>
                </a:moveTo>
                <a:lnTo>
                  <a:pt x="706759" y="0"/>
                </a:lnTo>
                <a:lnTo>
                  <a:pt x="706759" y="706760"/>
                </a:lnTo>
                <a:lnTo>
                  <a:pt x="0" y="70676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true" flipV="false" rot="0">
            <a:off x="675320" y="8984932"/>
            <a:ext cx="706759" cy="706759"/>
          </a:xfrm>
          <a:custGeom>
            <a:avLst/>
            <a:gdLst/>
            <a:ahLst/>
            <a:cxnLst/>
            <a:rect r="r" b="b" t="t" l="l"/>
            <a:pathLst>
              <a:path h="706759" w="706759">
                <a:moveTo>
                  <a:pt x="706760" y="0"/>
                </a:moveTo>
                <a:lnTo>
                  <a:pt x="0" y="0"/>
                </a:lnTo>
                <a:lnTo>
                  <a:pt x="0" y="706760"/>
                </a:lnTo>
                <a:lnTo>
                  <a:pt x="706760" y="706760"/>
                </a:lnTo>
                <a:lnTo>
                  <a:pt x="70676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1698552" y="3588493"/>
            <a:ext cx="4916906" cy="5669807"/>
            <a:chOff x="0" y="0"/>
            <a:chExt cx="3810000" cy="4393406"/>
          </a:xfrm>
        </p:grpSpPr>
        <p:sp>
          <p:nvSpPr>
            <p:cNvPr name="Freeform 7" id="7"/>
            <p:cNvSpPr/>
            <p:nvPr/>
          </p:nvSpPr>
          <p:spPr>
            <a:xfrm flipH="false" flipV="false" rot="0">
              <a:off x="0" y="0"/>
              <a:ext cx="3810000" cy="4393407"/>
            </a:xfrm>
            <a:custGeom>
              <a:avLst/>
              <a:gdLst/>
              <a:ahLst/>
              <a:cxnLst/>
              <a:rect r="r" b="b" t="t" l="l"/>
              <a:pathLst>
                <a:path h="4393407" w="3810000">
                  <a:moveTo>
                    <a:pt x="2794000" y="4393407"/>
                  </a:moveTo>
                  <a:lnTo>
                    <a:pt x="1016000" y="4393407"/>
                  </a:lnTo>
                  <a:cubicBezTo>
                    <a:pt x="454660" y="4393407"/>
                    <a:pt x="0" y="4078839"/>
                    <a:pt x="0" y="3690462"/>
                  </a:cubicBezTo>
                  <a:lnTo>
                    <a:pt x="0" y="702945"/>
                  </a:lnTo>
                  <a:cubicBezTo>
                    <a:pt x="0" y="314568"/>
                    <a:pt x="454660" y="0"/>
                    <a:pt x="1016000" y="0"/>
                  </a:cubicBezTo>
                  <a:lnTo>
                    <a:pt x="2794000" y="0"/>
                  </a:lnTo>
                  <a:cubicBezTo>
                    <a:pt x="3355340" y="0"/>
                    <a:pt x="3810000" y="314568"/>
                    <a:pt x="3810000" y="702945"/>
                  </a:cubicBezTo>
                  <a:lnTo>
                    <a:pt x="3810000" y="3690462"/>
                  </a:lnTo>
                  <a:cubicBezTo>
                    <a:pt x="3810000" y="4078839"/>
                    <a:pt x="3355340" y="4393407"/>
                    <a:pt x="2794000" y="4393407"/>
                  </a:cubicBezTo>
                  <a:close/>
                </a:path>
              </a:pathLst>
            </a:custGeom>
            <a:blipFill>
              <a:blip r:embed="rId4"/>
              <a:stretch>
                <a:fillRect l="-14162" t="0" r="-58482" b="0"/>
              </a:stretch>
            </a:blipFill>
          </p:spPr>
        </p:sp>
      </p:grpSp>
      <p:grpSp>
        <p:nvGrpSpPr>
          <p:cNvPr name="Group 8" id="8"/>
          <p:cNvGrpSpPr/>
          <p:nvPr/>
        </p:nvGrpSpPr>
        <p:grpSpPr>
          <a:xfrm rot="0">
            <a:off x="7497790" y="1433802"/>
            <a:ext cx="989410" cy="260334"/>
            <a:chOff x="0" y="0"/>
            <a:chExt cx="1319213" cy="347112"/>
          </a:xfrm>
        </p:grpSpPr>
        <p:grpSp>
          <p:nvGrpSpPr>
            <p:cNvPr name="Group 9" id="9"/>
            <p:cNvGrpSpPr/>
            <p:nvPr/>
          </p:nvGrpSpPr>
          <p:grpSpPr>
            <a:xfrm rot="0">
              <a:off x="0" y="0"/>
              <a:ext cx="347112" cy="347112"/>
              <a:chOff x="0" y="0"/>
              <a:chExt cx="6350000" cy="6350000"/>
            </a:xfrm>
          </p:grpSpPr>
          <p:sp>
            <p:nvSpPr>
              <p:cNvPr name="Freeform 10" id="10"/>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B6FED"/>
              </a:solidFill>
            </p:spPr>
          </p:sp>
        </p:grpSp>
        <p:grpSp>
          <p:nvGrpSpPr>
            <p:cNvPr name="Group 11" id="11"/>
            <p:cNvGrpSpPr/>
            <p:nvPr/>
          </p:nvGrpSpPr>
          <p:grpSpPr>
            <a:xfrm rot="0">
              <a:off x="486051" y="0"/>
              <a:ext cx="347112" cy="347112"/>
              <a:chOff x="0" y="0"/>
              <a:chExt cx="6350000" cy="6350000"/>
            </a:xfrm>
          </p:grpSpPr>
          <p:sp>
            <p:nvSpPr>
              <p:cNvPr name="Freeform 12" id="12"/>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7DC2DF"/>
              </a:solidFill>
            </p:spPr>
          </p:sp>
        </p:grpSp>
        <p:grpSp>
          <p:nvGrpSpPr>
            <p:cNvPr name="Group 13" id="13"/>
            <p:cNvGrpSpPr/>
            <p:nvPr/>
          </p:nvGrpSpPr>
          <p:grpSpPr>
            <a:xfrm rot="0">
              <a:off x="972102" y="0"/>
              <a:ext cx="347112" cy="347112"/>
              <a:chOff x="0" y="0"/>
              <a:chExt cx="6350000" cy="6350000"/>
            </a:xfrm>
          </p:grpSpPr>
          <p:sp>
            <p:nvSpPr>
              <p:cNvPr name="Freeform 14" id="14"/>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152544"/>
              </a:solidFill>
            </p:spPr>
          </p:sp>
        </p:grpSp>
      </p:grpSp>
      <p:sp>
        <p:nvSpPr>
          <p:cNvPr name="Freeform 15" id="15"/>
          <p:cNvSpPr/>
          <p:nvPr/>
        </p:nvSpPr>
        <p:spPr>
          <a:xfrm flipH="false" flipV="false" rot="0">
            <a:off x="8675991" y="2073497"/>
            <a:ext cx="5996260" cy="6615163"/>
          </a:xfrm>
          <a:custGeom>
            <a:avLst/>
            <a:gdLst/>
            <a:ahLst/>
            <a:cxnLst/>
            <a:rect r="r" b="b" t="t" l="l"/>
            <a:pathLst>
              <a:path h="6615163" w="5996260">
                <a:moveTo>
                  <a:pt x="0" y="0"/>
                </a:moveTo>
                <a:lnTo>
                  <a:pt x="5996260" y="0"/>
                </a:lnTo>
                <a:lnTo>
                  <a:pt x="5996260" y="6615163"/>
                </a:lnTo>
                <a:lnTo>
                  <a:pt x="0" y="6615163"/>
                </a:lnTo>
                <a:lnTo>
                  <a:pt x="0" y="0"/>
                </a:lnTo>
                <a:close/>
              </a:path>
            </a:pathLst>
          </a:custGeom>
          <a:blipFill>
            <a:blip r:embed="rId5"/>
            <a:stretch>
              <a:fillRect l="0" t="0" r="0" b="0"/>
            </a:stretch>
          </a:blipFill>
        </p:spPr>
      </p:sp>
      <p:sp>
        <p:nvSpPr>
          <p:cNvPr name="TextBox 16" id="16"/>
          <p:cNvSpPr txBox="true"/>
          <p:nvPr/>
        </p:nvSpPr>
        <p:spPr>
          <a:xfrm rot="0">
            <a:off x="587200" y="1323970"/>
            <a:ext cx="6910589" cy="1104900"/>
          </a:xfrm>
          <a:prstGeom prst="rect">
            <a:avLst/>
          </a:prstGeom>
        </p:spPr>
        <p:txBody>
          <a:bodyPr anchor="t" rtlCol="false" tIns="0" lIns="0" bIns="0" rIns="0">
            <a:spAutoFit/>
          </a:bodyPr>
          <a:lstStyle/>
          <a:p>
            <a:pPr algn="ctr">
              <a:lnSpc>
                <a:spcPts val="8640"/>
              </a:lnSpc>
            </a:pPr>
            <a:r>
              <a:rPr lang="en-US" b="true" sz="7200">
                <a:solidFill>
                  <a:srgbClr val="D9D9D9"/>
                </a:solidFill>
                <a:latin typeface="Play Bold"/>
                <a:ea typeface="Play Bold"/>
                <a:cs typeface="Play Bold"/>
                <a:sym typeface="Play Bold"/>
              </a:rPr>
              <a:t>Giao diện Job</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152544"/>
        </a:solidFill>
      </p:bgPr>
    </p:bg>
    <p:spTree>
      <p:nvGrpSpPr>
        <p:cNvPr id="1" name=""/>
        <p:cNvGrpSpPr/>
        <p:nvPr/>
      </p:nvGrpSpPr>
      <p:grpSpPr>
        <a:xfrm>
          <a:off x="0" y="0"/>
          <a:ext cx="0" cy="0"/>
          <a:chOff x="0" y="0"/>
          <a:chExt cx="0" cy="0"/>
        </a:xfrm>
      </p:grpSpPr>
      <p:sp>
        <p:nvSpPr>
          <p:cNvPr name="Freeform 2" id="2"/>
          <p:cNvSpPr/>
          <p:nvPr/>
        </p:nvSpPr>
        <p:spPr>
          <a:xfrm flipH="false" flipV="false" rot="0">
            <a:off x="3207312" y="1028700"/>
            <a:ext cx="12343641" cy="8662992"/>
          </a:xfrm>
          <a:custGeom>
            <a:avLst/>
            <a:gdLst/>
            <a:ahLst/>
            <a:cxnLst/>
            <a:rect r="r" b="b" t="t" l="l"/>
            <a:pathLst>
              <a:path h="8662992" w="12343641">
                <a:moveTo>
                  <a:pt x="0" y="0"/>
                </a:moveTo>
                <a:lnTo>
                  <a:pt x="12343641" y="0"/>
                </a:lnTo>
                <a:lnTo>
                  <a:pt x="12343641" y="8662992"/>
                </a:lnTo>
                <a:lnTo>
                  <a:pt x="0" y="866299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6998439" y="8984932"/>
            <a:ext cx="706759" cy="706759"/>
          </a:xfrm>
          <a:custGeom>
            <a:avLst/>
            <a:gdLst/>
            <a:ahLst/>
            <a:cxnLst/>
            <a:rect r="r" b="b" t="t" l="l"/>
            <a:pathLst>
              <a:path h="706759" w="706759">
                <a:moveTo>
                  <a:pt x="0" y="0"/>
                </a:moveTo>
                <a:lnTo>
                  <a:pt x="706759" y="0"/>
                </a:lnTo>
                <a:lnTo>
                  <a:pt x="706759" y="706760"/>
                </a:lnTo>
                <a:lnTo>
                  <a:pt x="0" y="70676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true" flipV="false" rot="0">
            <a:off x="675320" y="8984932"/>
            <a:ext cx="706759" cy="706759"/>
          </a:xfrm>
          <a:custGeom>
            <a:avLst/>
            <a:gdLst/>
            <a:ahLst/>
            <a:cxnLst/>
            <a:rect r="r" b="b" t="t" l="l"/>
            <a:pathLst>
              <a:path h="706759" w="706759">
                <a:moveTo>
                  <a:pt x="706760" y="0"/>
                </a:moveTo>
                <a:lnTo>
                  <a:pt x="0" y="0"/>
                </a:lnTo>
                <a:lnTo>
                  <a:pt x="0" y="706760"/>
                </a:lnTo>
                <a:lnTo>
                  <a:pt x="706760" y="706760"/>
                </a:lnTo>
                <a:lnTo>
                  <a:pt x="70676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5" id="5"/>
          <p:cNvGrpSpPr/>
          <p:nvPr/>
        </p:nvGrpSpPr>
        <p:grpSpPr>
          <a:xfrm rot="0">
            <a:off x="4175114" y="1775179"/>
            <a:ext cx="989410" cy="260334"/>
            <a:chOff x="0" y="0"/>
            <a:chExt cx="1319213" cy="347112"/>
          </a:xfrm>
        </p:grpSpPr>
        <p:grpSp>
          <p:nvGrpSpPr>
            <p:cNvPr name="Group 6" id="6"/>
            <p:cNvGrpSpPr/>
            <p:nvPr/>
          </p:nvGrpSpPr>
          <p:grpSpPr>
            <a:xfrm rot="0">
              <a:off x="0" y="0"/>
              <a:ext cx="347112" cy="347112"/>
              <a:chOff x="0" y="0"/>
              <a:chExt cx="6350000" cy="6350000"/>
            </a:xfrm>
          </p:grpSpPr>
          <p:sp>
            <p:nvSpPr>
              <p:cNvPr name="Freeform 7" id="7"/>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B6FED"/>
              </a:solidFill>
            </p:spPr>
          </p:sp>
        </p:grpSp>
        <p:grpSp>
          <p:nvGrpSpPr>
            <p:cNvPr name="Group 8" id="8"/>
            <p:cNvGrpSpPr/>
            <p:nvPr/>
          </p:nvGrpSpPr>
          <p:grpSpPr>
            <a:xfrm rot="0">
              <a:off x="486051" y="0"/>
              <a:ext cx="347112" cy="347112"/>
              <a:chOff x="0" y="0"/>
              <a:chExt cx="6350000" cy="6350000"/>
            </a:xfrm>
          </p:grpSpPr>
          <p:sp>
            <p:nvSpPr>
              <p:cNvPr name="Freeform 9" id="9"/>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7DC2DF"/>
              </a:solidFill>
            </p:spPr>
          </p:sp>
        </p:grpSp>
        <p:grpSp>
          <p:nvGrpSpPr>
            <p:cNvPr name="Group 10" id="10"/>
            <p:cNvGrpSpPr/>
            <p:nvPr/>
          </p:nvGrpSpPr>
          <p:grpSpPr>
            <a:xfrm rot="0">
              <a:off x="972102" y="0"/>
              <a:ext cx="347112" cy="347112"/>
              <a:chOff x="0" y="0"/>
              <a:chExt cx="6350000" cy="6350000"/>
            </a:xfrm>
          </p:grpSpPr>
          <p:sp>
            <p:nvSpPr>
              <p:cNvPr name="Freeform 11" id="11"/>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152544"/>
              </a:solidFill>
            </p:spPr>
          </p:sp>
        </p:grpSp>
      </p:grpSp>
      <p:sp>
        <p:nvSpPr>
          <p:cNvPr name="Freeform 12" id="12"/>
          <p:cNvSpPr/>
          <p:nvPr/>
        </p:nvSpPr>
        <p:spPr>
          <a:xfrm flipH="false" flipV="false" rot="0">
            <a:off x="3840526" y="2609348"/>
            <a:ext cx="10703387" cy="6003502"/>
          </a:xfrm>
          <a:custGeom>
            <a:avLst/>
            <a:gdLst/>
            <a:ahLst/>
            <a:cxnLst/>
            <a:rect r="r" b="b" t="t" l="l"/>
            <a:pathLst>
              <a:path h="6003502" w="10703387">
                <a:moveTo>
                  <a:pt x="0" y="0"/>
                </a:moveTo>
                <a:lnTo>
                  <a:pt x="10703387" y="0"/>
                </a:lnTo>
                <a:lnTo>
                  <a:pt x="10703387" y="6003502"/>
                </a:lnTo>
                <a:lnTo>
                  <a:pt x="0" y="6003502"/>
                </a:lnTo>
                <a:lnTo>
                  <a:pt x="0" y="0"/>
                </a:lnTo>
                <a:close/>
              </a:path>
            </a:pathLst>
          </a:custGeom>
          <a:blipFill>
            <a:blip r:embed="rId6"/>
            <a:stretch>
              <a:fillRect l="0" t="0" r="0" b="0"/>
            </a:stretch>
          </a:blipFill>
        </p:spPr>
      </p:sp>
      <p:sp>
        <p:nvSpPr>
          <p:cNvPr name="TextBox 13" id="13"/>
          <p:cNvSpPr txBox="true"/>
          <p:nvPr/>
        </p:nvSpPr>
        <p:spPr>
          <a:xfrm rot="0">
            <a:off x="5399656" y="1019175"/>
            <a:ext cx="7958952" cy="1104900"/>
          </a:xfrm>
          <a:prstGeom prst="rect">
            <a:avLst/>
          </a:prstGeom>
        </p:spPr>
        <p:txBody>
          <a:bodyPr anchor="t" rtlCol="false" tIns="0" lIns="0" bIns="0" rIns="0">
            <a:spAutoFit/>
          </a:bodyPr>
          <a:lstStyle/>
          <a:p>
            <a:pPr algn="ctr" marL="0" indent="0" lvl="0">
              <a:lnSpc>
                <a:spcPts val="8640"/>
              </a:lnSpc>
              <a:spcBef>
                <a:spcPct val="0"/>
              </a:spcBef>
            </a:pPr>
            <a:r>
              <a:rPr lang="en-US" b="true" sz="7200">
                <a:solidFill>
                  <a:srgbClr val="152544"/>
                </a:solidFill>
                <a:latin typeface="Play Bold"/>
                <a:ea typeface="Play Bold"/>
                <a:cs typeface="Play Bold"/>
                <a:sym typeface="Play Bold"/>
              </a:rPr>
              <a:t>View Company</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7DC2DF"/>
        </a:solidFill>
      </p:bgPr>
    </p:bg>
    <p:spTree>
      <p:nvGrpSpPr>
        <p:cNvPr id="1" name=""/>
        <p:cNvGrpSpPr/>
        <p:nvPr/>
      </p:nvGrpSpPr>
      <p:grpSpPr>
        <a:xfrm>
          <a:off x="0" y="0"/>
          <a:ext cx="0" cy="0"/>
          <a:chOff x="0" y="0"/>
          <a:chExt cx="0" cy="0"/>
        </a:xfrm>
      </p:grpSpPr>
      <p:grpSp>
        <p:nvGrpSpPr>
          <p:cNvPr name="Group 2" id="2"/>
          <p:cNvGrpSpPr/>
          <p:nvPr/>
        </p:nvGrpSpPr>
        <p:grpSpPr>
          <a:xfrm rot="0">
            <a:off x="1382080" y="1028700"/>
            <a:ext cx="6729218" cy="1161678"/>
            <a:chOff x="0" y="0"/>
            <a:chExt cx="6242306" cy="1077622"/>
          </a:xfrm>
        </p:grpSpPr>
        <p:sp>
          <p:nvSpPr>
            <p:cNvPr name="Freeform 3" id="3"/>
            <p:cNvSpPr/>
            <p:nvPr/>
          </p:nvSpPr>
          <p:spPr>
            <a:xfrm flipH="false" flipV="false" rot="0">
              <a:off x="0" y="0"/>
              <a:ext cx="6243576" cy="1077622"/>
            </a:xfrm>
            <a:custGeom>
              <a:avLst/>
              <a:gdLst/>
              <a:ahLst/>
              <a:cxnLst/>
              <a:rect r="r" b="b" t="t" l="l"/>
              <a:pathLst>
                <a:path h="1077622" w="6243576">
                  <a:moveTo>
                    <a:pt x="5689856" y="1077622"/>
                  </a:moveTo>
                  <a:lnTo>
                    <a:pt x="553720" y="1077622"/>
                  </a:lnTo>
                  <a:cubicBezTo>
                    <a:pt x="247650" y="1077622"/>
                    <a:pt x="0" y="836359"/>
                    <a:pt x="0" y="539427"/>
                  </a:cubicBezTo>
                  <a:cubicBezTo>
                    <a:pt x="0" y="241257"/>
                    <a:pt x="247650" y="0"/>
                    <a:pt x="553720" y="0"/>
                  </a:cubicBezTo>
                  <a:lnTo>
                    <a:pt x="5689856" y="0"/>
                  </a:lnTo>
                  <a:cubicBezTo>
                    <a:pt x="5995926" y="0"/>
                    <a:pt x="6243576" y="241257"/>
                    <a:pt x="6243576" y="539427"/>
                  </a:cubicBezTo>
                  <a:cubicBezTo>
                    <a:pt x="6242306" y="836359"/>
                    <a:pt x="5994656" y="1077622"/>
                    <a:pt x="5689856" y="1077622"/>
                  </a:cubicBezTo>
                  <a:close/>
                </a:path>
              </a:pathLst>
            </a:custGeom>
            <a:solidFill>
              <a:srgbClr val="152544"/>
            </a:solidFill>
          </p:spPr>
        </p:sp>
      </p:grpSp>
      <p:grpSp>
        <p:nvGrpSpPr>
          <p:cNvPr name="Group 4" id="4"/>
          <p:cNvGrpSpPr/>
          <p:nvPr/>
        </p:nvGrpSpPr>
        <p:grpSpPr>
          <a:xfrm rot="0">
            <a:off x="8455314" y="1064774"/>
            <a:ext cx="8803986" cy="8229600"/>
            <a:chOff x="0" y="0"/>
            <a:chExt cx="2978138" cy="2783840"/>
          </a:xfrm>
        </p:grpSpPr>
        <p:sp>
          <p:nvSpPr>
            <p:cNvPr name="Freeform 5" id="5"/>
            <p:cNvSpPr/>
            <p:nvPr/>
          </p:nvSpPr>
          <p:spPr>
            <a:xfrm flipH="false" flipV="false" rot="0">
              <a:off x="0" y="0"/>
              <a:ext cx="2978139" cy="2783840"/>
            </a:xfrm>
            <a:custGeom>
              <a:avLst/>
              <a:gdLst/>
              <a:ahLst/>
              <a:cxnLst/>
              <a:rect r="r" b="b" t="t" l="l"/>
              <a:pathLst>
                <a:path h="2783840" w="2978139">
                  <a:moveTo>
                    <a:pt x="2853678" y="2783840"/>
                  </a:moveTo>
                  <a:lnTo>
                    <a:pt x="124460" y="2783840"/>
                  </a:lnTo>
                  <a:cubicBezTo>
                    <a:pt x="55880" y="2783840"/>
                    <a:pt x="0" y="2727960"/>
                    <a:pt x="0" y="2659380"/>
                  </a:cubicBezTo>
                  <a:lnTo>
                    <a:pt x="0" y="124460"/>
                  </a:lnTo>
                  <a:cubicBezTo>
                    <a:pt x="0" y="55880"/>
                    <a:pt x="55880" y="0"/>
                    <a:pt x="124460" y="0"/>
                  </a:cubicBezTo>
                  <a:lnTo>
                    <a:pt x="2853679" y="0"/>
                  </a:lnTo>
                  <a:cubicBezTo>
                    <a:pt x="2922258" y="0"/>
                    <a:pt x="2978139" y="55880"/>
                    <a:pt x="2978139" y="124460"/>
                  </a:cubicBezTo>
                  <a:lnTo>
                    <a:pt x="2978139" y="2659380"/>
                  </a:lnTo>
                  <a:cubicBezTo>
                    <a:pt x="2978139" y="2727960"/>
                    <a:pt x="2922258" y="2783840"/>
                    <a:pt x="2853679" y="2783840"/>
                  </a:cubicBezTo>
                  <a:close/>
                </a:path>
              </a:pathLst>
            </a:custGeom>
            <a:solidFill>
              <a:srgbClr val="FFFFFF"/>
            </a:solidFill>
          </p:spPr>
        </p:sp>
      </p:grpSp>
      <p:grpSp>
        <p:nvGrpSpPr>
          <p:cNvPr name="Group 6" id="6"/>
          <p:cNvGrpSpPr/>
          <p:nvPr/>
        </p:nvGrpSpPr>
        <p:grpSpPr>
          <a:xfrm rot="0">
            <a:off x="8894226" y="1394179"/>
            <a:ext cx="989410" cy="260334"/>
            <a:chOff x="0" y="0"/>
            <a:chExt cx="1319213" cy="347112"/>
          </a:xfrm>
        </p:grpSpPr>
        <p:grpSp>
          <p:nvGrpSpPr>
            <p:cNvPr name="Group 7" id="7"/>
            <p:cNvGrpSpPr/>
            <p:nvPr/>
          </p:nvGrpSpPr>
          <p:grpSpPr>
            <a:xfrm rot="0">
              <a:off x="0" y="0"/>
              <a:ext cx="347112" cy="347112"/>
              <a:chOff x="0" y="0"/>
              <a:chExt cx="6350000" cy="6350000"/>
            </a:xfrm>
          </p:grpSpPr>
          <p:sp>
            <p:nvSpPr>
              <p:cNvPr name="Freeform 8" id="8"/>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B6FED"/>
              </a:solidFill>
            </p:spPr>
          </p:sp>
        </p:grpSp>
        <p:grpSp>
          <p:nvGrpSpPr>
            <p:cNvPr name="Group 9" id="9"/>
            <p:cNvGrpSpPr/>
            <p:nvPr/>
          </p:nvGrpSpPr>
          <p:grpSpPr>
            <a:xfrm rot="0">
              <a:off x="486051" y="0"/>
              <a:ext cx="347112" cy="347112"/>
              <a:chOff x="0" y="0"/>
              <a:chExt cx="6350000" cy="6350000"/>
            </a:xfrm>
          </p:grpSpPr>
          <p:sp>
            <p:nvSpPr>
              <p:cNvPr name="Freeform 10" id="10"/>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7DC2DF"/>
              </a:solidFill>
            </p:spPr>
          </p:sp>
        </p:grpSp>
        <p:grpSp>
          <p:nvGrpSpPr>
            <p:cNvPr name="Group 11" id="11"/>
            <p:cNvGrpSpPr/>
            <p:nvPr/>
          </p:nvGrpSpPr>
          <p:grpSpPr>
            <a:xfrm rot="0">
              <a:off x="972102" y="0"/>
              <a:ext cx="347112" cy="347112"/>
              <a:chOff x="0" y="0"/>
              <a:chExt cx="6350000" cy="6350000"/>
            </a:xfrm>
          </p:grpSpPr>
          <p:sp>
            <p:nvSpPr>
              <p:cNvPr name="Freeform 12" id="12"/>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152544"/>
              </a:solidFill>
            </p:spPr>
          </p:sp>
        </p:grpSp>
      </p:grpSp>
      <p:grpSp>
        <p:nvGrpSpPr>
          <p:cNvPr name="Group 13" id="13"/>
          <p:cNvGrpSpPr>
            <a:grpSpLocks noChangeAspect="true"/>
          </p:cNvGrpSpPr>
          <p:nvPr/>
        </p:nvGrpSpPr>
        <p:grpSpPr>
          <a:xfrm rot="0">
            <a:off x="1307273" y="2490350"/>
            <a:ext cx="6804024" cy="6804024"/>
            <a:chOff x="0" y="0"/>
            <a:chExt cx="6350000" cy="6350000"/>
          </a:xfrm>
        </p:grpSpPr>
        <p:sp>
          <p:nvSpPr>
            <p:cNvPr name="Freeform 14" id="14"/>
            <p:cNvSpPr/>
            <p:nvPr/>
          </p:nvSpPr>
          <p:spPr>
            <a:xfrm flipH="false" flipV="false" rot="0">
              <a:off x="0" y="0"/>
              <a:ext cx="6350000" cy="6350000"/>
            </a:xfrm>
            <a:custGeom>
              <a:avLst/>
              <a:gdLst/>
              <a:ahLst/>
              <a:cxnLst/>
              <a:rect r="r" b="b" t="t" l="l"/>
              <a:pathLst>
                <a:path h="6350000" w="6350000">
                  <a:moveTo>
                    <a:pt x="5715000" y="6350000"/>
                  </a:moveTo>
                  <a:lnTo>
                    <a:pt x="635000" y="6350000"/>
                  </a:lnTo>
                  <a:cubicBezTo>
                    <a:pt x="284480" y="6350000"/>
                    <a:pt x="0" y="6065520"/>
                    <a:pt x="0" y="5715000"/>
                  </a:cubicBezTo>
                  <a:lnTo>
                    <a:pt x="0" y="635000"/>
                  </a:lnTo>
                  <a:cubicBezTo>
                    <a:pt x="0" y="284480"/>
                    <a:pt x="284480" y="0"/>
                    <a:pt x="635000" y="0"/>
                  </a:cubicBezTo>
                  <a:lnTo>
                    <a:pt x="5715000" y="0"/>
                  </a:lnTo>
                  <a:cubicBezTo>
                    <a:pt x="6065520" y="0"/>
                    <a:pt x="6350000" y="284480"/>
                    <a:pt x="6350000" y="635000"/>
                  </a:cubicBezTo>
                  <a:lnTo>
                    <a:pt x="6350000" y="5715000"/>
                  </a:lnTo>
                  <a:cubicBezTo>
                    <a:pt x="6350000" y="6065520"/>
                    <a:pt x="6065520" y="6350000"/>
                    <a:pt x="5715000" y="6350000"/>
                  </a:cubicBezTo>
                  <a:close/>
                </a:path>
              </a:pathLst>
            </a:custGeom>
            <a:blipFill>
              <a:blip r:embed="rId2"/>
              <a:stretch>
                <a:fillRect l="-44201" t="-37165" r="-61481" b="0"/>
              </a:stretch>
            </a:blipFill>
          </p:spPr>
        </p:sp>
        <p:sp>
          <p:nvSpPr>
            <p:cNvPr name="Freeform 15" id="15"/>
            <p:cNvSpPr/>
            <p:nvPr/>
          </p:nvSpPr>
          <p:spPr>
            <a:xfrm flipH="false" flipV="false" rot="0">
              <a:off x="0" y="0"/>
              <a:ext cx="6350000" cy="6350000"/>
            </a:xfrm>
            <a:custGeom>
              <a:avLst/>
              <a:gdLst/>
              <a:ahLst/>
              <a:cxnLst/>
              <a:rect r="r" b="b" t="t" l="l"/>
              <a:pathLst>
                <a:path h="6350000" w="6350000">
                  <a:moveTo>
                    <a:pt x="5715000" y="19050"/>
                  </a:moveTo>
                  <a:cubicBezTo>
                    <a:pt x="6054090" y="19050"/>
                    <a:pt x="6330950" y="295910"/>
                    <a:pt x="6330950" y="635000"/>
                  </a:cubicBezTo>
                  <a:lnTo>
                    <a:pt x="6330950" y="5715000"/>
                  </a:lnTo>
                  <a:cubicBezTo>
                    <a:pt x="6330950" y="6054090"/>
                    <a:pt x="6054090" y="6330950"/>
                    <a:pt x="5715000" y="6330950"/>
                  </a:cubicBezTo>
                  <a:lnTo>
                    <a:pt x="635000" y="6330950"/>
                  </a:lnTo>
                  <a:cubicBezTo>
                    <a:pt x="295910" y="6330950"/>
                    <a:pt x="19050" y="6054090"/>
                    <a:pt x="19050" y="5715000"/>
                  </a:cubicBezTo>
                  <a:lnTo>
                    <a:pt x="19050" y="635000"/>
                  </a:lnTo>
                  <a:cubicBezTo>
                    <a:pt x="19050" y="295910"/>
                    <a:pt x="295910" y="19050"/>
                    <a:pt x="635000" y="19050"/>
                  </a:cubicBezTo>
                  <a:lnTo>
                    <a:pt x="5715000" y="19050"/>
                  </a:lnTo>
                  <a:moveTo>
                    <a:pt x="5715000" y="0"/>
                  </a:moveTo>
                  <a:lnTo>
                    <a:pt x="635000" y="0"/>
                  </a:lnTo>
                  <a:cubicBezTo>
                    <a:pt x="284480" y="0"/>
                    <a:pt x="0" y="284480"/>
                    <a:pt x="0" y="635000"/>
                  </a:cubicBezTo>
                  <a:lnTo>
                    <a:pt x="0" y="5715000"/>
                  </a:lnTo>
                  <a:cubicBezTo>
                    <a:pt x="0" y="6065520"/>
                    <a:pt x="284480" y="6350000"/>
                    <a:pt x="635000" y="6350000"/>
                  </a:cubicBezTo>
                  <a:lnTo>
                    <a:pt x="5715000" y="6350000"/>
                  </a:lnTo>
                  <a:cubicBezTo>
                    <a:pt x="6065520" y="6350000"/>
                    <a:pt x="6350000" y="6065520"/>
                    <a:pt x="6350000" y="5715000"/>
                  </a:cubicBezTo>
                  <a:lnTo>
                    <a:pt x="6350000" y="635000"/>
                  </a:lnTo>
                  <a:cubicBezTo>
                    <a:pt x="6350000" y="284480"/>
                    <a:pt x="6065520" y="0"/>
                    <a:pt x="5715000" y="0"/>
                  </a:cubicBezTo>
                  <a:lnTo>
                    <a:pt x="5715000" y="0"/>
                  </a:lnTo>
                  <a:close/>
                </a:path>
              </a:pathLst>
            </a:custGeom>
            <a:solidFill>
              <a:srgbClr val="7DC2DF"/>
            </a:solidFill>
          </p:spPr>
        </p:sp>
      </p:grpSp>
      <p:sp>
        <p:nvSpPr>
          <p:cNvPr name="TextBox 16" id="16"/>
          <p:cNvSpPr txBox="true"/>
          <p:nvPr/>
        </p:nvSpPr>
        <p:spPr>
          <a:xfrm rot="0">
            <a:off x="1695560" y="1176152"/>
            <a:ext cx="6027451" cy="857250"/>
          </a:xfrm>
          <a:prstGeom prst="rect">
            <a:avLst/>
          </a:prstGeom>
        </p:spPr>
        <p:txBody>
          <a:bodyPr anchor="t" rtlCol="false" tIns="0" lIns="0" bIns="0" rIns="0">
            <a:spAutoFit/>
          </a:bodyPr>
          <a:lstStyle/>
          <a:p>
            <a:pPr algn="ctr">
              <a:lnSpc>
                <a:spcPts val="6720"/>
              </a:lnSpc>
            </a:pPr>
            <a:r>
              <a:rPr lang="en-US" b="true" sz="5600">
                <a:solidFill>
                  <a:srgbClr val="FFFFFF"/>
                </a:solidFill>
                <a:latin typeface="Play Bold"/>
                <a:ea typeface="Play Bold"/>
                <a:cs typeface="Play Bold"/>
                <a:sym typeface="Play Bold"/>
              </a:rPr>
              <a:t>Quản lý ứng viên</a:t>
            </a:r>
          </a:p>
        </p:txBody>
      </p:sp>
      <p:sp>
        <p:nvSpPr>
          <p:cNvPr name="TextBox 17" id="17"/>
          <p:cNvSpPr txBox="true"/>
          <p:nvPr/>
        </p:nvSpPr>
        <p:spPr>
          <a:xfrm rot="0">
            <a:off x="9677960" y="3935186"/>
            <a:ext cx="6358694" cy="440461"/>
          </a:xfrm>
          <a:prstGeom prst="rect">
            <a:avLst/>
          </a:prstGeom>
        </p:spPr>
        <p:txBody>
          <a:bodyPr anchor="t" rtlCol="false" tIns="0" lIns="0" bIns="0" rIns="0">
            <a:spAutoFit/>
          </a:bodyPr>
          <a:lstStyle/>
          <a:p>
            <a:pPr algn="ctr">
              <a:lnSpc>
                <a:spcPts val="3663"/>
              </a:lnSpc>
            </a:pPr>
            <a:r>
              <a:rPr lang="en-US" sz="2818">
                <a:solidFill>
                  <a:srgbClr val="152544"/>
                </a:solidFill>
                <a:latin typeface="TT Interphases"/>
                <a:ea typeface="TT Interphases"/>
                <a:cs typeface="TT Interphases"/>
                <a:sym typeface="TT Interphases"/>
              </a:rPr>
              <a:t>Giới thiệu</a:t>
            </a:r>
          </a:p>
        </p:txBody>
      </p:sp>
      <p:sp>
        <p:nvSpPr>
          <p:cNvPr name="TextBox 18" id="18"/>
          <p:cNvSpPr txBox="true"/>
          <p:nvPr/>
        </p:nvSpPr>
        <p:spPr>
          <a:xfrm rot="0">
            <a:off x="9677960" y="5211183"/>
            <a:ext cx="6358694" cy="440461"/>
          </a:xfrm>
          <a:prstGeom prst="rect">
            <a:avLst/>
          </a:prstGeom>
        </p:spPr>
        <p:txBody>
          <a:bodyPr anchor="t" rtlCol="false" tIns="0" lIns="0" bIns="0" rIns="0">
            <a:spAutoFit/>
          </a:bodyPr>
          <a:lstStyle/>
          <a:p>
            <a:pPr algn="ctr">
              <a:lnSpc>
                <a:spcPts val="3663"/>
              </a:lnSpc>
            </a:pPr>
            <a:r>
              <a:rPr lang="en-US" sz="2818">
                <a:solidFill>
                  <a:srgbClr val="152544"/>
                </a:solidFill>
                <a:latin typeface="TT Interphases"/>
                <a:ea typeface="TT Interphases"/>
                <a:cs typeface="TT Interphases"/>
                <a:sym typeface="TT Interphases"/>
              </a:rPr>
              <a:t>Phân tích yêu cầu</a:t>
            </a:r>
          </a:p>
        </p:txBody>
      </p:sp>
      <p:sp>
        <p:nvSpPr>
          <p:cNvPr name="TextBox 19" id="19"/>
          <p:cNvSpPr txBox="true"/>
          <p:nvPr/>
        </p:nvSpPr>
        <p:spPr>
          <a:xfrm rot="0">
            <a:off x="9677960" y="6487179"/>
            <a:ext cx="6358694" cy="440461"/>
          </a:xfrm>
          <a:prstGeom prst="rect">
            <a:avLst/>
          </a:prstGeom>
        </p:spPr>
        <p:txBody>
          <a:bodyPr anchor="t" rtlCol="false" tIns="0" lIns="0" bIns="0" rIns="0">
            <a:spAutoFit/>
          </a:bodyPr>
          <a:lstStyle/>
          <a:p>
            <a:pPr algn="ctr">
              <a:lnSpc>
                <a:spcPts val="3663"/>
              </a:lnSpc>
            </a:pPr>
            <a:r>
              <a:rPr lang="en-US" sz="2818">
                <a:solidFill>
                  <a:srgbClr val="152544"/>
                </a:solidFill>
                <a:latin typeface="TT Interphases"/>
                <a:ea typeface="TT Interphases"/>
                <a:cs typeface="TT Interphases"/>
                <a:sym typeface="TT Interphases"/>
              </a:rPr>
              <a:t>Triền khai hệ thống</a:t>
            </a:r>
          </a:p>
        </p:txBody>
      </p:sp>
      <p:sp>
        <p:nvSpPr>
          <p:cNvPr name="TextBox 20" id="20"/>
          <p:cNvSpPr txBox="true"/>
          <p:nvPr/>
        </p:nvSpPr>
        <p:spPr>
          <a:xfrm rot="0">
            <a:off x="9677960" y="7763176"/>
            <a:ext cx="6358694" cy="440461"/>
          </a:xfrm>
          <a:prstGeom prst="rect">
            <a:avLst/>
          </a:prstGeom>
        </p:spPr>
        <p:txBody>
          <a:bodyPr anchor="t" rtlCol="false" tIns="0" lIns="0" bIns="0" rIns="0">
            <a:spAutoFit/>
          </a:bodyPr>
          <a:lstStyle/>
          <a:p>
            <a:pPr algn="ctr">
              <a:lnSpc>
                <a:spcPts val="3663"/>
              </a:lnSpc>
            </a:pPr>
            <a:r>
              <a:rPr lang="en-US" sz="2818">
                <a:solidFill>
                  <a:srgbClr val="152544"/>
                </a:solidFill>
                <a:latin typeface="TT Interphases"/>
                <a:ea typeface="TT Interphases"/>
                <a:cs typeface="TT Interphases"/>
                <a:sym typeface="TT Interphases"/>
              </a:rPr>
              <a:t>Kết quả đạt được</a:t>
            </a:r>
          </a:p>
        </p:txBody>
      </p:sp>
      <p:sp>
        <p:nvSpPr>
          <p:cNvPr name="TextBox 21" id="21"/>
          <p:cNvSpPr txBox="true"/>
          <p:nvPr/>
        </p:nvSpPr>
        <p:spPr>
          <a:xfrm rot="0">
            <a:off x="8992160" y="2180853"/>
            <a:ext cx="7730294" cy="1104900"/>
          </a:xfrm>
          <a:prstGeom prst="rect">
            <a:avLst/>
          </a:prstGeom>
        </p:spPr>
        <p:txBody>
          <a:bodyPr anchor="t" rtlCol="false" tIns="0" lIns="0" bIns="0" rIns="0">
            <a:spAutoFit/>
          </a:bodyPr>
          <a:lstStyle/>
          <a:p>
            <a:pPr algn="ctr" marL="0" indent="0" lvl="0">
              <a:lnSpc>
                <a:spcPts val="8640"/>
              </a:lnSpc>
              <a:spcBef>
                <a:spcPct val="0"/>
              </a:spcBef>
            </a:pPr>
            <a:r>
              <a:rPr lang="en-US" b="true" sz="7200">
                <a:solidFill>
                  <a:srgbClr val="152544"/>
                </a:solidFill>
                <a:latin typeface="Play Bold"/>
                <a:ea typeface="Play Bold"/>
                <a:cs typeface="Play Bold"/>
                <a:sym typeface="Play Bold"/>
              </a:rPr>
              <a:t>Nội dung chính</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152544"/>
        </a:solidFill>
      </p:bgPr>
    </p:bg>
    <p:spTree>
      <p:nvGrpSpPr>
        <p:cNvPr id="1" name=""/>
        <p:cNvGrpSpPr/>
        <p:nvPr/>
      </p:nvGrpSpPr>
      <p:grpSpPr>
        <a:xfrm>
          <a:off x="0" y="0"/>
          <a:ext cx="0" cy="0"/>
          <a:chOff x="0" y="0"/>
          <a:chExt cx="0" cy="0"/>
        </a:xfrm>
      </p:grpSpPr>
      <p:sp>
        <p:nvSpPr>
          <p:cNvPr name="Freeform 2" id="2"/>
          <p:cNvSpPr/>
          <p:nvPr/>
        </p:nvSpPr>
        <p:spPr>
          <a:xfrm flipH="false" flipV="false" rot="0">
            <a:off x="3207312" y="1028700"/>
            <a:ext cx="12343641" cy="8662992"/>
          </a:xfrm>
          <a:custGeom>
            <a:avLst/>
            <a:gdLst/>
            <a:ahLst/>
            <a:cxnLst/>
            <a:rect r="r" b="b" t="t" l="l"/>
            <a:pathLst>
              <a:path h="8662992" w="12343641">
                <a:moveTo>
                  <a:pt x="0" y="0"/>
                </a:moveTo>
                <a:lnTo>
                  <a:pt x="12343641" y="0"/>
                </a:lnTo>
                <a:lnTo>
                  <a:pt x="12343641" y="8662992"/>
                </a:lnTo>
                <a:lnTo>
                  <a:pt x="0" y="866299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6998439" y="8984932"/>
            <a:ext cx="706759" cy="706759"/>
          </a:xfrm>
          <a:custGeom>
            <a:avLst/>
            <a:gdLst/>
            <a:ahLst/>
            <a:cxnLst/>
            <a:rect r="r" b="b" t="t" l="l"/>
            <a:pathLst>
              <a:path h="706759" w="706759">
                <a:moveTo>
                  <a:pt x="0" y="0"/>
                </a:moveTo>
                <a:lnTo>
                  <a:pt x="706759" y="0"/>
                </a:lnTo>
                <a:lnTo>
                  <a:pt x="706759" y="706760"/>
                </a:lnTo>
                <a:lnTo>
                  <a:pt x="0" y="70676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true" flipV="false" rot="0">
            <a:off x="675320" y="8984932"/>
            <a:ext cx="706759" cy="706759"/>
          </a:xfrm>
          <a:custGeom>
            <a:avLst/>
            <a:gdLst/>
            <a:ahLst/>
            <a:cxnLst/>
            <a:rect r="r" b="b" t="t" l="l"/>
            <a:pathLst>
              <a:path h="706759" w="706759">
                <a:moveTo>
                  <a:pt x="706760" y="0"/>
                </a:moveTo>
                <a:lnTo>
                  <a:pt x="0" y="0"/>
                </a:lnTo>
                <a:lnTo>
                  <a:pt x="0" y="706760"/>
                </a:lnTo>
                <a:lnTo>
                  <a:pt x="706760" y="706760"/>
                </a:lnTo>
                <a:lnTo>
                  <a:pt x="70676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5" id="5"/>
          <p:cNvGrpSpPr/>
          <p:nvPr/>
        </p:nvGrpSpPr>
        <p:grpSpPr>
          <a:xfrm rot="0">
            <a:off x="4175114" y="1775179"/>
            <a:ext cx="989410" cy="260334"/>
            <a:chOff x="0" y="0"/>
            <a:chExt cx="1319213" cy="347112"/>
          </a:xfrm>
        </p:grpSpPr>
        <p:grpSp>
          <p:nvGrpSpPr>
            <p:cNvPr name="Group 6" id="6"/>
            <p:cNvGrpSpPr/>
            <p:nvPr/>
          </p:nvGrpSpPr>
          <p:grpSpPr>
            <a:xfrm rot="0">
              <a:off x="0" y="0"/>
              <a:ext cx="347112" cy="347112"/>
              <a:chOff x="0" y="0"/>
              <a:chExt cx="6350000" cy="6350000"/>
            </a:xfrm>
          </p:grpSpPr>
          <p:sp>
            <p:nvSpPr>
              <p:cNvPr name="Freeform 7" id="7"/>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B6FED"/>
              </a:solidFill>
            </p:spPr>
          </p:sp>
        </p:grpSp>
        <p:grpSp>
          <p:nvGrpSpPr>
            <p:cNvPr name="Group 8" id="8"/>
            <p:cNvGrpSpPr/>
            <p:nvPr/>
          </p:nvGrpSpPr>
          <p:grpSpPr>
            <a:xfrm rot="0">
              <a:off x="486051" y="0"/>
              <a:ext cx="347112" cy="347112"/>
              <a:chOff x="0" y="0"/>
              <a:chExt cx="6350000" cy="6350000"/>
            </a:xfrm>
          </p:grpSpPr>
          <p:sp>
            <p:nvSpPr>
              <p:cNvPr name="Freeform 9" id="9"/>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7DC2DF"/>
              </a:solidFill>
            </p:spPr>
          </p:sp>
        </p:grpSp>
        <p:grpSp>
          <p:nvGrpSpPr>
            <p:cNvPr name="Group 10" id="10"/>
            <p:cNvGrpSpPr/>
            <p:nvPr/>
          </p:nvGrpSpPr>
          <p:grpSpPr>
            <a:xfrm rot="0">
              <a:off x="972102" y="0"/>
              <a:ext cx="347112" cy="347112"/>
              <a:chOff x="0" y="0"/>
              <a:chExt cx="6350000" cy="6350000"/>
            </a:xfrm>
          </p:grpSpPr>
          <p:sp>
            <p:nvSpPr>
              <p:cNvPr name="Freeform 11" id="11"/>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152544"/>
              </a:solidFill>
            </p:spPr>
          </p:sp>
        </p:grpSp>
      </p:grpSp>
      <p:sp>
        <p:nvSpPr>
          <p:cNvPr name="Freeform 12" id="12"/>
          <p:cNvSpPr/>
          <p:nvPr/>
        </p:nvSpPr>
        <p:spPr>
          <a:xfrm flipH="false" flipV="false" rot="0">
            <a:off x="3840526" y="2609348"/>
            <a:ext cx="10703387" cy="6003502"/>
          </a:xfrm>
          <a:custGeom>
            <a:avLst/>
            <a:gdLst/>
            <a:ahLst/>
            <a:cxnLst/>
            <a:rect r="r" b="b" t="t" l="l"/>
            <a:pathLst>
              <a:path h="6003502" w="10703387">
                <a:moveTo>
                  <a:pt x="0" y="0"/>
                </a:moveTo>
                <a:lnTo>
                  <a:pt x="10703387" y="0"/>
                </a:lnTo>
                <a:lnTo>
                  <a:pt x="10703387" y="6003502"/>
                </a:lnTo>
                <a:lnTo>
                  <a:pt x="0" y="6003502"/>
                </a:lnTo>
                <a:lnTo>
                  <a:pt x="0" y="0"/>
                </a:lnTo>
                <a:close/>
              </a:path>
            </a:pathLst>
          </a:custGeom>
          <a:blipFill>
            <a:blip r:embed="rId6"/>
            <a:stretch>
              <a:fillRect l="0" t="0" r="0" b="0"/>
            </a:stretch>
          </a:blipFill>
        </p:spPr>
      </p:sp>
      <p:sp>
        <p:nvSpPr>
          <p:cNvPr name="TextBox 13" id="13"/>
          <p:cNvSpPr txBox="true"/>
          <p:nvPr/>
        </p:nvSpPr>
        <p:spPr>
          <a:xfrm rot="0">
            <a:off x="5664629" y="1019175"/>
            <a:ext cx="7429006" cy="2200275"/>
          </a:xfrm>
          <a:prstGeom prst="rect">
            <a:avLst/>
          </a:prstGeom>
        </p:spPr>
        <p:txBody>
          <a:bodyPr anchor="t" rtlCol="false" tIns="0" lIns="0" bIns="0" rIns="0">
            <a:spAutoFit/>
          </a:bodyPr>
          <a:lstStyle/>
          <a:p>
            <a:pPr algn="ctr" marL="0" indent="0" lvl="0">
              <a:lnSpc>
                <a:spcPts val="8640"/>
              </a:lnSpc>
              <a:spcBef>
                <a:spcPct val="0"/>
              </a:spcBef>
            </a:pPr>
            <a:r>
              <a:rPr lang="en-US" b="true" sz="7200">
                <a:solidFill>
                  <a:srgbClr val="152544"/>
                </a:solidFill>
                <a:latin typeface="Play Bold"/>
                <a:ea typeface="Play Bold"/>
                <a:cs typeface="Play Bold"/>
                <a:sym typeface="Play Bold"/>
              </a:rPr>
              <a:t>View Candidate for Job</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152544"/>
        </a:solidFill>
      </p:bgPr>
    </p:bg>
    <p:spTree>
      <p:nvGrpSpPr>
        <p:cNvPr id="1" name=""/>
        <p:cNvGrpSpPr/>
        <p:nvPr/>
      </p:nvGrpSpPr>
      <p:grpSpPr>
        <a:xfrm>
          <a:off x="0" y="0"/>
          <a:ext cx="0" cy="0"/>
          <a:chOff x="0" y="0"/>
          <a:chExt cx="0" cy="0"/>
        </a:xfrm>
      </p:grpSpPr>
      <p:sp>
        <p:nvSpPr>
          <p:cNvPr name="Freeform 2" id="2"/>
          <p:cNvSpPr/>
          <p:nvPr/>
        </p:nvSpPr>
        <p:spPr>
          <a:xfrm flipH="false" flipV="false" rot="0">
            <a:off x="3744087" y="1405419"/>
            <a:ext cx="10799825" cy="7579514"/>
          </a:xfrm>
          <a:custGeom>
            <a:avLst/>
            <a:gdLst/>
            <a:ahLst/>
            <a:cxnLst/>
            <a:rect r="r" b="b" t="t" l="l"/>
            <a:pathLst>
              <a:path h="7579514" w="10799825">
                <a:moveTo>
                  <a:pt x="0" y="0"/>
                </a:moveTo>
                <a:lnTo>
                  <a:pt x="10799826" y="0"/>
                </a:lnTo>
                <a:lnTo>
                  <a:pt x="10799826" y="7579513"/>
                </a:lnTo>
                <a:lnTo>
                  <a:pt x="0" y="757951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6998439" y="8984932"/>
            <a:ext cx="706759" cy="706759"/>
          </a:xfrm>
          <a:custGeom>
            <a:avLst/>
            <a:gdLst/>
            <a:ahLst/>
            <a:cxnLst/>
            <a:rect r="r" b="b" t="t" l="l"/>
            <a:pathLst>
              <a:path h="706759" w="706759">
                <a:moveTo>
                  <a:pt x="0" y="0"/>
                </a:moveTo>
                <a:lnTo>
                  <a:pt x="706759" y="0"/>
                </a:lnTo>
                <a:lnTo>
                  <a:pt x="706759" y="706760"/>
                </a:lnTo>
                <a:lnTo>
                  <a:pt x="0" y="70676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true" flipV="false" rot="0">
            <a:off x="675320" y="8984932"/>
            <a:ext cx="706759" cy="706759"/>
          </a:xfrm>
          <a:custGeom>
            <a:avLst/>
            <a:gdLst/>
            <a:ahLst/>
            <a:cxnLst/>
            <a:rect r="r" b="b" t="t" l="l"/>
            <a:pathLst>
              <a:path h="706759" w="706759">
                <a:moveTo>
                  <a:pt x="706760" y="0"/>
                </a:moveTo>
                <a:lnTo>
                  <a:pt x="0" y="0"/>
                </a:lnTo>
                <a:lnTo>
                  <a:pt x="0" y="706760"/>
                </a:lnTo>
                <a:lnTo>
                  <a:pt x="706760" y="706760"/>
                </a:lnTo>
                <a:lnTo>
                  <a:pt x="70676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5" id="5"/>
          <p:cNvGrpSpPr/>
          <p:nvPr/>
        </p:nvGrpSpPr>
        <p:grpSpPr>
          <a:xfrm rot="0">
            <a:off x="5164524" y="4310245"/>
            <a:ext cx="7958952" cy="2134963"/>
            <a:chOff x="0" y="0"/>
            <a:chExt cx="10611936" cy="2846617"/>
          </a:xfrm>
        </p:grpSpPr>
        <p:sp>
          <p:nvSpPr>
            <p:cNvPr name="TextBox 6" id="6"/>
            <p:cNvSpPr txBox="true"/>
            <p:nvPr/>
          </p:nvSpPr>
          <p:spPr>
            <a:xfrm rot="0">
              <a:off x="0" y="-9525"/>
              <a:ext cx="10611936" cy="1470025"/>
            </a:xfrm>
            <a:prstGeom prst="rect">
              <a:avLst/>
            </a:prstGeom>
          </p:spPr>
          <p:txBody>
            <a:bodyPr anchor="t" rtlCol="false" tIns="0" lIns="0" bIns="0" rIns="0">
              <a:spAutoFit/>
            </a:bodyPr>
            <a:lstStyle/>
            <a:p>
              <a:pPr algn="ctr" marL="0" indent="0" lvl="0">
                <a:lnSpc>
                  <a:spcPts val="8640"/>
                </a:lnSpc>
                <a:spcBef>
                  <a:spcPct val="0"/>
                </a:spcBef>
              </a:pPr>
              <a:r>
                <a:rPr lang="en-US" b="true" sz="7200" u="none">
                  <a:solidFill>
                    <a:srgbClr val="152544"/>
                  </a:solidFill>
                  <a:latin typeface="Play Bold"/>
                  <a:ea typeface="Play Bold"/>
                  <a:cs typeface="Play Bold"/>
                  <a:sym typeface="Play Bold"/>
                </a:rPr>
                <a:t>Thank you!</a:t>
              </a:r>
            </a:p>
          </p:txBody>
        </p:sp>
        <p:sp>
          <p:nvSpPr>
            <p:cNvPr name="TextBox 7" id="7"/>
            <p:cNvSpPr txBox="true"/>
            <p:nvPr/>
          </p:nvSpPr>
          <p:spPr>
            <a:xfrm rot="0">
              <a:off x="0" y="2101127"/>
              <a:ext cx="10611936" cy="745490"/>
            </a:xfrm>
            <a:prstGeom prst="rect">
              <a:avLst/>
            </a:prstGeom>
          </p:spPr>
          <p:txBody>
            <a:bodyPr anchor="t" rtlCol="false" tIns="0" lIns="0" bIns="0" rIns="0">
              <a:spAutoFit/>
            </a:bodyPr>
            <a:lstStyle/>
            <a:p>
              <a:pPr algn="ctr">
                <a:lnSpc>
                  <a:spcPts val="4680"/>
                </a:lnSpc>
              </a:pPr>
              <a:r>
                <a:rPr lang="en-US" sz="3600">
                  <a:solidFill>
                    <a:srgbClr val="152544"/>
                  </a:solidFill>
                  <a:latin typeface="TT Interphases"/>
                  <a:ea typeface="TT Interphases"/>
                  <a:cs typeface="TT Interphases"/>
                  <a:sym typeface="TT Interphases"/>
                </a:rPr>
                <a:t>Cảm ơn đã xem bài thuyết trình</a:t>
              </a:r>
            </a:p>
          </p:txBody>
        </p:sp>
      </p:grpSp>
      <p:grpSp>
        <p:nvGrpSpPr>
          <p:cNvPr name="Group 8" id="8"/>
          <p:cNvGrpSpPr/>
          <p:nvPr/>
        </p:nvGrpSpPr>
        <p:grpSpPr>
          <a:xfrm rot="0">
            <a:off x="4175114" y="1775179"/>
            <a:ext cx="989410" cy="260334"/>
            <a:chOff x="0" y="0"/>
            <a:chExt cx="1319213" cy="347112"/>
          </a:xfrm>
        </p:grpSpPr>
        <p:grpSp>
          <p:nvGrpSpPr>
            <p:cNvPr name="Group 9" id="9"/>
            <p:cNvGrpSpPr/>
            <p:nvPr/>
          </p:nvGrpSpPr>
          <p:grpSpPr>
            <a:xfrm rot="0">
              <a:off x="0" y="0"/>
              <a:ext cx="347112" cy="347112"/>
              <a:chOff x="0" y="0"/>
              <a:chExt cx="6350000" cy="6350000"/>
            </a:xfrm>
          </p:grpSpPr>
          <p:sp>
            <p:nvSpPr>
              <p:cNvPr name="Freeform 10" id="10"/>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B6FED"/>
              </a:solidFill>
            </p:spPr>
          </p:sp>
        </p:grpSp>
        <p:grpSp>
          <p:nvGrpSpPr>
            <p:cNvPr name="Group 11" id="11"/>
            <p:cNvGrpSpPr/>
            <p:nvPr/>
          </p:nvGrpSpPr>
          <p:grpSpPr>
            <a:xfrm rot="0">
              <a:off x="486051" y="0"/>
              <a:ext cx="347112" cy="347112"/>
              <a:chOff x="0" y="0"/>
              <a:chExt cx="6350000" cy="6350000"/>
            </a:xfrm>
          </p:grpSpPr>
          <p:sp>
            <p:nvSpPr>
              <p:cNvPr name="Freeform 12" id="12"/>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7DC2DF"/>
              </a:solidFill>
            </p:spPr>
          </p:sp>
        </p:grpSp>
        <p:grpSp>
          <p:nvGrpSpPr>
            <p:cNvPr name="Group 13" id="13"/>
            <p:cNvGrpSpPr/>
            <p:nvPr/>
          </p:nvGrpSpPr>
          <p:grpSpPr>
            <a:xfrm rot="0">
              <a:off x="972102" y="0"/>
              <a:ext cx="347112" cy="347112"/>
              <a:chOff x="0" y="0"/>
              <a:chExt cx="6350000" cy="6350000"/>
            </a:xfrm>
          </p:grpSpPr>
          <p:sp>
            <p:nvSpPr>
              <p:cNvPr name="Freeform 14" id="14"/>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152544"/>
              </a:solidFill>
            </p:spPr>
          </p:sp>
        </p:gr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10265786" y="1028700"/>
            <a:ext cx="6993514" cy="8229600"/>
            <a:chOff x="0" y="0"/>
            <a:chExt cx="5396230" cy="6350000"/>
          </a:xfrm>
        </p:grpSpPr>
        <p:sp>
          <p:nvSpPr>
            <p:cNvPr name="Freeform 3" id="3"/>
            <p:cNvSpPr/>
            <p:nvPr/>
          </p:nvSpPr>
          <p:spPr>
            <a:xfrm flipH="false" flipV="false" rot="0">
              <a:off x="11430" y="11430"/>
              <a:ext cx="5373370" cy="6327140"/>
            </a:xfrm>
            <a:custGeom>
              <a:avLst/>
              <a:gdLst/>
              <a:ahLst/>
              <a:cxnLst/>
              <a:rect r="r" b="b" t="t" l="l"/>
              <a:pathLst>
                <a:path h="6327140" w="5373370">
                  <a:moveTo>
                    <a:pt x="5373370" y="610870"/>
                  </a:moveTo>
                  <a:lnTo>
                    <a:pt x="5373370" y="953770"/>
                  </a:lnTo>
                  <a:moveTo>
                    <a:pt x="5373370" y="953770"/>
                  </a:moveTo>
                  <a:lnTo>
                    <a:pt x="5373370" y="6079490"/>
                  </a:lnTo>
                  <a:cubicBezTo>
                    <a:pt x="5373370" y="6216650"/>
                    <a:pt x="5262880" y="6327140"/>
                    <a:pt x="5125720" y="6327140"/>
                  </a:cubicBezTo>
                  <a:lnTo>
                    <a:pt x="247650" y="6327140"/>
                  </a:lnTo>
                  <a:cubicBezTo>
                    <a:pt x="110490" y="6327140"/>
                    <a:pt x="0" y="6216650"/>
                    <a:pt x="0" y="6079490"/>
                  </a:cubicBezTo>
                  <a:lnTo>
                    <a:pt x="0" y="247650"/>
                  </a:lnTo>
                  <a:cubicBezTo>
                    <a:pt x="0" y="110490"/>
                    <a:pt x="110490" y="0"/>
                    <a:pt x="247650" y="0"/>
                  </a:cubicBezTo>
                  <a:lnTo>
                    <a:pt x="5125720" y="0"/>
                  </a:lnTo>
                  <a:cubicBezTo>
                    <a:pt x="5262880" y="0"/>
                    <a:pt x="5373370" y="110490"/>
                    <a:pt x="5373370" y="247650"/>
                  </a:cubicBezTo>
                  <a:lnTo>
                    <a:pt x="5373370" y="610870"/>
                  </a:lnTo>
                </a:path>
              </a:pathLst>
            </a:custGeom>
            <a:blipFill>
              <a:blip r:embed="rId2"/>
              <a:stretch>
                <a:fillRect l="-109432" t="-95474" r="-119971" b="0"/>
              </a:stretch>
            </a:blipFill>
          </p:spPr>
        </p:sp>
        <p:sp>
          <p:nvSpPr>
            <p:cNvPr name="Freeform 4" id="4"/>
            <p:cNvSpPr/>
            <p:nvPr/>
          </p:nvSpPr>
          <p:spPr>
            <a:xfrm flipH="false" flipV="false" rot="0">
              <a:off x="5148580" y="471170"/>
              <a:ext cx="236220" cy="5868670"/>
            </a:xfrm>
            <a:custGeom>
              <a:avLst/>
              <a:gdLst/>
              <a:ahLst/>
              <a:cxnLst/>
              <a:rect r="r" b="b" t="t" l="l"/>
              <a:pathLst>
                <a:path h="5868670" w="236220">
                  <a:moveTo>
                    <a:pt x="236220" y="240030"/>
                  </a:moveTo>
                  <a:lnTo>
                    <a:pt x="236220" y="494030"/>
                  </a:lnTo>
                  <a:moveTo>
                    <a:pt x="236220" y="494030"/>
                  </a:moveTo>
                  <a:lnTo>
                    <a:pt x="236220" y="5868670"/>
                  </a:lnTo>
                  <a:lnTo>
                    <a:pt x="0" y="5868670"/>
                  </a:lnTo>
                  <a:lnTo>
                    <a:pt x="0" y="0"/>
                  </a:lnTo>
                  <a:lnTo>
                    <a:pt x="236220" y="0"/>
                  </a:lnTo>
                  <a:lnTo>
                    <a:pt x="236220" y="240030"/>
                  </a:lnTo>
                </a:path>
              </a:pathLst>
            </a:custGeom>
            <a:solidFill>
              <a:srgbClr val="FFFFFF"/>
            </a:solidFill>
          </p:spPr>
        </p:sp>
        <p:sp>
          <p:nvSpPr>
            <p:cNvPr name="Freeform 5" id="5"/>
            <p:cNvSpPr/>
            <p:nvPr/>
          </p:nvSpPr>
          <p:spPr>
            <a:xfrm flipH="false" flipV="false" rot="0">
              <a:off x="11430" y="11430"/>
              <a:ext cx="5373370" cy="4245610"/>
            </a:xfrm>
            <a:custGeom>
              <a:avLst/>
              <a:gdLst/>
              <a:ahLst/>
              <a:cxnLst/>
              <a:rect r="r" b="b" t="t" l="l"/>
              <a:pathLst>
                <a:path h="4245610" w="5373370">
                  <a:moveTo>
                    <a:pt x="5373370" y="2345690"/>
                  </a:moveTo>
                  <a:lnTo>
                    <a:pt x="5373370" y="4182110"/>
                  </a:lnTo>
                  <a:cubicBezTo>
                    <a:pt x="5373370" y="4217670"/>
                    <a:pt x="5344160" y="4245610"/>
                    <a:pt x="5309870" y="4245610"/>
                  </a:cubicBezTo>
                  <a:lnTo>
                    <a:pt x="5201920" y="4245610"/>
                  </a:lnTo>
                  <a:cubicBezTo>
                    <a:pt x="5166360" y="4245610"/>
                    <a:pt x="5138420" y="4216400"/>
                    <a:pt x="5138420" y="4182110"/>
                  </a:cubicBezTo>
                  <a:lnTo>
                    <a:pt x="5138420" y="2345690"/>
                  </a:lnTo>
                  <a:cubicBezTo>
                    <a:pt x="5138420" y="2310130"/>
                    <a:pt x="5167630" y="2282190"/>
                    <a:pt x="5201920" y="2282190"/>
                  </a:cubicBezTo>
                  <a:lnTo>
                    <a:pt x="5309870" y="2282190"/>
                  </a:lnTo>
                  <a:cubicBezTo>
                    <a:pt x="5344160" y="2282190"/>
                    <a:pt x="5373370" y="2310130"/>
                    <a:pt x="5373370" y="2345690"/>
                  </a:cubicBezTo>
                  <a:close/>
                  <a:moveTo>
                    <a:pt x="5126990" y="0"/>
                  </a:moveTo>
                  <a:lnTo>
                    <a:pt x="246380" y="0"/>
                  </a:lnTo>
                  <a:cubicBezTo>
                    <a:pt x="110490" y="0"/>
                    <a:pt x="0" y="110490"/>
                    <a:pt x="0" y="246380"/>
                  </a:cubicBezTo>
                  <a:lnTo>
                    <a:pt x="0" y="458470"/>
                  </a:lnTo>
                  <a:lnTo>
                    <a:pt x="5373370" y="458470"/>
                  </a:lnTo>
                  <a:lnTo>
                    <a:pt x="5373370" y="246380"/>
                  </a:lnTo>
                  <a:cubicBezTo>
                    <a:pt x="5373370" y="110490"/>
                    <a:pt x="5262880" y="0"/>
                    <a:pt x="5126990" y="0"/>
                  </a:cubicBezTo>
                  <a:close/>
                </a:path>
              </a:pathLst>
            </a:custGeom>
            <a:solidFill>
              <a:srgbClr val="4B6FED"/>
            </a:solidFill>
          </p:spPr>
        </p:sp>
        <p:sp>
          <p:nvSpPr>
            <p:cNvPr name="Freeform 6" id="6"/>
            <p:cNvSpPr/>
            <p:nvPr/>
          </p:nvSpPr>
          <p:spPr>
            <a:xfrm flipH="false" flipV="false" rot="0">
              <a:off x="220980" y="160020"/>
              <a:ext cx="651510" cy="162560"/>
            </a:xfrm>
            <a:custGeom>
              <a:avLst/>
              <a:gdLst/>
              <a:ahLst/>
              <a:cxnLst/>
              <a:rect r="r" b="b" t="t" l="l"/>
              <a:pathLst>
                <a:path h="162560" w="651510">
                  <a:moveTo>
                    <a:pt x="162560" y="81280"/>
                  </a:moveTo>
                  <a:cubicBezTo>
                    <a:pt x="162560" y="125730"/>
                    <a:pt x="125730" y="162560"/>
                    <a:pt x="81280" y="162560"/>
                  </a:cubicBezTo>
                  <a:cubicBezTo>
                    <a:pt x="36830" y="162560"/>
                    <a:pt x="0" y="125730"/>
                    <a:pt x="0" y="81280"/>
                  </a:cubicBezTo>
                  <a:cubicBezTo>
                    <a:pt x="0" y="36830"/>
                    <a:pt x="36830" y="0"/>
                    <a:pt x="81280" y="0"/>
                  </a:cubicBezTo>
                  <a:cubicBezTo>
                    <a:pt x="125730" y="0"/>
                    <a:pt x="162560" y="35560"/>
                    <a:pt x="162560" y="81280"/>
                  </a:cubicBezTo>
                  <a:close/>
                  <a:moveTo>
                    <a:pt x="570230" y="0"/>
                  </a:moveTo>
                  <a:cubicBezTo>
                    <a:pt x="525780" y="0"/>
                    <a:pt x="488950" y="36830"/>
                    <a:pt x="488950" y="81280"/>
                  </a:cubicBezTo>
                  <a:cubicBezTo>
                    <a:pt x="488950" y="125730"/>
                    <a:pt x="525780" y="162560"/>
                    <a:pt x="570230" y="162560"/>
                  </a:cubicBezTo>
                  <a:cubicBezTo>
                    <a:pt x="614680" y="162560"/>
                    <a:pt x="651510" y="125730"/>
                    <a:pt x="651510" y="81280"/>
                  </a:cubicBezTo>
                  <a:cubicBezTo>
                    <a:pt x="651510" y="36830"/>
                    <a:pt x="614680" y="0"/>
                    <a:pt x="570230" y="0"/>
                  </a:cubicBezTo>
                  <a:close/>
                  <a:moveTo>
                    <a:pt x="325120" y="0"/>
                  </a:moveTo>
                  <a:cubicBezTo>
                    <a:pt x="280670" y="0"/>
                    <a:pt x="243840" y="36830"/>
                    <a:pt x="243840" y="81280"/>
                  </a:cubicBezTo>
                  <a:cubicBezTo>
                    <a:pt x="243840" y="125730"/>
                    <a:pt x="280670" y="162560"/>
                    <a:pt x="325120" y="162560"/>
                  </a:cubicBezTo>
                  <a:cubicBezTo>
                    <a:pt x="369570" y="162560"/>
                    <a:pt x="406400" y="125730"/>
                    <a:pt x="406400" y="81280"/>
                  </a:cubicBezTo>
                  <a:cubicBezTo>
                    <a:pt x="406400" y="36830"/>
                    <a:pt x="370840" y="0"/>
                    <a:pt x="325120" y="0"/>
                  </a:cubicBezTo>
                  <a:close/>
                </a:path>
              </a:pathLst>
            </a:custGeom>
            <a:solidFill>
              <a:srgbClr val="FFFFFF"/>
            </a:solidFill>
          </p:spPr>
        </p:sp>
        <p:sp>
          <p:nvSpPr>
            <p:cNvPr name="Freeform 7" id="7"/>
            <p:cNvSpPr/>
            <p:nvPr/>
          </p:nvSpPr>
          <p:spPr>
            <a:xfrm flipH="false" flipV="false" rot="0">
              <a:off x="0" y="0"/>
              <a:ext cx="5397500" cy="6350000"/>
            </a:xfrm>
            <a:custGeom>
              <a:avLst/>
              <a:gdLst/>
              <a:ahLst/>
              <a:cxnLst/>
              <a:rect r="r" b="b" t="t" l="l"/>
              <a:pathLst>
                <a:path h="6350000" w="5397500">
                  <a:moveTo>
                    <a:pt x="5137150" y="0"/>
                  </a:moveTo>
                  <a:lnTo>
                    <a:pt x="259080" y="0"/>
                  </a:lnTo>
                  <a:cubicBezTo>
                    <a:pt x="115570" y="0"/>
                    <a:pt x="0" y="115570"/>
                    <a:pt x="0" y="259080"/>
                  </a:cubicBezTo>
                  <a:lnTo>
                    <a:pt x="0" y="6090920"/>
                  </a:lnTo>
                  <a:cubicBezTo>
                    <a:pt x="0" y="6234430"/>
                    <a:pt x="115570" y="6350000"/>
                    <a:pt x="259080" y="6350000"/>
                  </a:cubicBezTo>
                  <a:lnTo>
                    <a:pt x="5137150" y="6350000"/>
                  </a:lnTo>
                  <a:cubicBezTo>
                    <a:pt x="5140960" y="6350000"/>
                    <a:pt x="5143500" y="6350000"/>
                    <a:pt x="5147310" y="6350000"/>
                  </a:cubicBezTo>
                  <a:lnTo>
                    <a:pt x="5148580" y="6350000"/>
                  </a:lnTo>
                  <a:cubicBezTo>
                    <a:pt x="5149850" y="6350000"/>
                    <a:pt x="5149850" y="6350000"/>
                    <a:pt x="5151120" y="6350000"/>
                  </a:cubicBezTo>
                  <a:cubicBezTo>
                    <a:pt x="5288280" y="6343650"/>
                    <a:pt x="5397500" y="6230620"/>
                    <a:pt x="5397500" y="6092190"/>
                  </a:cubicBezTo>
                  <a:lnTo>
                    <a:pt x="5397500" y="4145280"/>
                  </a:lnTo>
                  <a:lnTo>
                    <a:pt x="5397500" y="2406650"/>
                  </a:lnTo>
                  <a:lnTo>
                    <a:pt x="5397500" y="471170"/>
                  </a:lnTo>
                  <a:lnTo>
                    <a:pt x="5397500" y="259080"/>
                  </a:lnTo>
                  <a:cubicBezTo>
                    <a:pt x="5396230" y="115570"/>
                    <a:pt x="5279390" y="0"/>
                    <a:pt x="5137150" y="0"/>
                  </a:cubicBezTo>
                  <a:close/>
                  <a:moveTo>
                    <a:pt x="259080" y="22860"/>
                  </a:moveTo>
                  <a:lnTo>
                    <a:pt x="5137150" y="22860"/>
                  </a:lnTo>
                  <a:cubicBezTo>
                    <a:pt x="5267960" y="22860"/>
                    <a:pt x="5373370" y="128270"/>
                    <a:pt x="5373370" y="259080"/>
                  </a:cubicBezTo>
                  <a:lnTo>
                    <a:pt x="5373370" y="459740"/>
                  </a:lnTo>
                  <a:lnTo>
                    <a:pt x="5147310" y="459740"/>
                  </a:lnTo>
                  <a:lnTo>
                    <a:pt x="22860" y="459740"/>
                  </a:lnTo>
                  <a:lnTo>
                    <a:pt x="22860" y="259080"/>
                  </a:lnTo>
                  <a:cubicBezTo>
                    <a:pt x="22860" y="128270"/>
                    <a:pt x="128270" y="22860"/>
                    <a:pt x="259080" y="22860"/>
                  </a:cubicBezTo>
                  <a:close/>
                  <a:moveTo>
                    <a:pt x="22860" y="6090920"/>
                  </a:moveTo>
                  <a:lnTo>
                    <a:pt x="22860" y="481330"/>
                  </a:lnTo>
                  <a:lnTo>
                    <a:pt x="5137150" y="481330"/>
                  </a:lnTo>
                  <a:lnTo>
                    <a:pt x="5137150" y="6327140"/>
                  </a:lnTo>
                  <a:lnTo>
                    <a:pt x="259080" y="6327140"/>
                  </a:lnTo>
                  <a:cubicBezTo>
                    <a:pt x="128270" y="6327140"/>
                    <a:pt x="22860" y="6221730"/>
                    <a:pt x="22860" y="6090920"/>
                  </a:cubicBezTo>
                  <a:close/>
                  <a:moveTo>
                    <a:pt x="5373370" y="6090920"/>
                  </a:moveTo>
                  <a:cubicBezTo>
                    <a:pt x="5373370" y="6214110"/>
                    <a:pt x="5279390" y="6314440"/>
                    <a:pt x="5158740" y="6325870"/>
                  </a:cubicBezTo>
                  <a:lnTo>
                    <a:pt x="5158740" y="4216400"/>
                  </a:lnTo>
                  <a:cubicBezTo>
                    <a:pt x="5181600" y="4248150"/>
                    <a:pt x="5218430" y="4269740"/>
                    <a:pt x="5260340" y="4269740"/>
                  </a:cubicBezTo>
                  <a:lnTo>
                    <a:pt x="5270500" y="4269740"/>
                  </a:lnTo>
                  <a:cubicBezTo>
                    <a:pt x="5312410" y="4269740"/>
                    <a:pt x="5350510" y="4248150"/>
                    <a:pt x="5372100" y="4216400"/>
                  </a:cubicBezTo>
                  <a:lnTo>
                    <a:pt x="5372100" y="6090920"/>
                  </a:lnTo>
                  <a:lnTo>
                    <a:pt x="5373370" y="6090920"/>
                  </a:lnTo>
                  <a:close/>
                  <a:moveTo>
                    <a:pt x="5158740" y="4145280"/>
                  </a:moveTo>
                  <a:lnTo>
                    <a:pt x="5158740" y="2406650"/>
                  </a:lnTo>
                  <a:cubicBezTo>
                    <a:pt x="5158740" y="2350770"/>
                    <a:pt x="5204460" y="2305050"/>
                    <a:pt x="5260340" y="2305050"/>
                  </a:cubicBezTo>
                  <a:lnTo>
                    <a:pt x="5270500" y="2305050"/>
                  </a:lnTo>
                  <a:cubicBezTo>
                    <a:pt x="5326380" y="2305050"/>
                    <a:pt x="5372100" y="2350770"/>
                    <a:pt x="5372100" y="2406650"/>
                  </a:cubicBezTo>
                  <a:lnTo>
                    <a:pt x="5372100" y="4145280"/>
                  </a:lnTo>
                  <a:cubicBezTo>
                    <a:pt x="5372100" y="4201160"/>
                    <a:pt x="5326380" y="4246880"/>
                    <a:pt x="5270500" y="4246880"/>
                  </a:cubicBezTo>
                  <a:lnTo>
                    <a:pt x="5260340" y="4246880"/>
                  </a:lnTo>
                  <a:cubicBezTo>
                    <a:pt x="5204460" y="4246880"/>
                    <a:pt x="5158740" y="4201160"/>
                    <a:pt x="5158740" y="4145280"/>
                  </a:cubicBezTo>
                  <a:close/>
                  <a:moveTo>
                    <a:pt x="5271770" y="2282190"/>
                  </a:moveTo>
                  <a:lnTo>
                    <a:pt x="5261610" y="2282190"/>
                  </a:lnTo>
                  <a:cubicBezTo>
                    <a:pt x="5219700" y="2282190"/>
                    <a:pt x="5181600" y="2303780"/>
                    <a:pt x="5160010" y="2335530"/>
                  </a:cubicBezTo>
                  <a:lnTo>
                    <a:pt x="5160010" y="481330"/>
                  </a:lnTo>
                  <a:lnTo>
                    <a:pt x="5374640" y="481330"/>
                  </a:lnTo>
                  <a:lnTo>
                    <a:pt x="5374640" y="2334260"/>
                  </a:lnTo>
                  <a:cubicBezTo>
                    <a:pt x="5350510" y="2303780"/>
                    <a:pt x="5313680" y="2282190"/>
                    <a:pt x="5271770" y="2282190"/>
                  </a:cubicBezTo>
                  <a:close/>
                  <a:moveTo>
                    <a:pt x="302260" y="332740"/>
                  </a:moveTo>
                  <a:cubicBezTo>
                    <a:pt x="353060" y="332740"/>
                    <a:pt x="394970" y="290830"/>
                    <a:pt x="394970" y="240030"/>
                  </a:cubicBezTo>
                  <a:cubicBezTo>
                    <a:pt x="394970" y="189230"/>
                    <a:pt x="353060" y="147320"/>
                    <a:pt x="302260" y="147320"/>
                  </a:cubicBezTo>
                  <a:cubicBezTo>
                    <a:pt x="251460" y="147320"/>
                    <a:pt x="209550" y="190500"/>
                    <a:pt x="209550" y="241300"/>
                  </a:cubicBezTo>
                  <a:cubicBezTo>
                    <a:pt x="209550" y="292100"/>
                    <a:pt x="251460" y="332740"/>
                    <a:pt x="302260" y="332740"/>
                  </a:cubicBezTo>
                  <a:close/>
                  <a:moveTo>
                    <a:pt x="302260" y="171450"/>
                  </a:moveTo>
                  <a:cubicBezTo>
                    <a:pt x="340360" y="171450"/>
                    <a:pt x="372110" y="203200"/>
                    <a:pt x="372110" y="241300"/>
                  </a:cubicBezTo>
                  <a:cubicBezTo>
                    <a:pt x="372110" y="279400"/>
                    <a:pt x="340360" y="311150"/>
                    <a:pt x="302260" y="311150"/>
                  </a:cubicBezTo>
                  <a:cubicBezTo>
                    <a:pt x="264160" y="311150"/>
                    <a:pt x="232410" y="279400"/>
                    <a:pt x="232410" y="241300"/>
                  </a:cubicBezTo>
                  <a:cubicBezTo>
                    <a:pt x="232410" y="201930"/>
                    <a:pt x="264160" y="171450"/>
                    <a:pt x="302260" y="171450"/>
                  </a:cubicBezTo>
                  <a:close/>
                  <a:moveTo>
                    <a:pt x="546100" y="332740"/>
                  </a:moveTo>
                  <a:cubicBezTo>
                    <a:pt x="596900" y="332740"/>
                    <a:pt x="638810" y="290830"/>
                    <a:pt x="638810" y="240030"/>
                  </a:cubicBezTo>
                  <a:cubicBezTo>
                    <a:pt x="638810" y="189230"/>
                    <a:pt x="596900" y="148590"/>
                    <a:pt x="546100" y="148590"/>
                  </a:cubicBezTo>
                  <a:cubicBezTo>
                    <a:pt x="495300" y="148590"/>
                    <a:pt x="454660" y="190500"/>
                    <a:pt x="454660" y="241300"/>
                  </a:cubicBezTo>
                  <a:cubicBezTo>
                    <a:pt x="454660" y="292100"/>
                    <a:pt x="495300" y="332740"/>
                    <a:pt x="546100" y="332740"/>
                  </a:cubicBezTo>
                  <a:close/>
                  <a:moveTo>
                    <a:pt x="546100" y="171450"/>
                  </a:moveTo>
                  <a:cubicBezTo>
                    <a:pt x="584200" y="171450"/>
                    <a:pt x="615950" y="203200"/>
                    <a:pt x="615950" y="241300"/>
                  </a:cubicBezTo>
                  <a:cubicBezTo>
                    <a:pt x="615950" y="279400"/>
                    <a:pt x="584200" y="311150"/>
                    <a:pt x="546100" y="311150"/>
                  </a:cubicBezTo>
                  <a:cubicBezTo>
                    <a:pt x="508000" y="311150"/>
                    <a:pt x="476250" y="279400"/>
                    <a:pt x="476250" y="241300"/>
                  </a:cubicBezTo>
                  <a:cubicBezTo>
                    <a:pt x="476250" y="201930"/>
                    <a:pt x="508000" y="171450"/>
                    <a:pt x="546100" y="171450"/>
                  </a:cubicBezTo>
                  <a:close/>
                  <a:moveTo>
                    <a:pt x="791210" y="332740"/>
                  </a:moveTo>
                  <a:cubicBezTo>
                    <a:pt x="842010" y="332740"/>
                    <a:pt x="883920" y="290830"/>
                    <a:pt x="883920" y="240030"/>
                  </a:cubicBezTo>
                  <a:cubicBezTo>
                    <a:pt x="883920" y="189230"/>
                    <a:pt x="842010" y="147320"/>
                    <a:pt x="791210" y="147320"/>
                  </a:cubicBezTo>
                  <a:cubicBezTo>
                    <a:pt x="740410" y="147320"/>
                    <a:pt x="698500" y="190500"/>
                    <a:pt x="698500" y="241300"/>
                  </a:cubicBezTo>
                  <a:cubicBezTo>
                    <a:pt x="698500" y="292100"/>
                    <a:pt x="740410" y="332740"/>
                    <a:pt x="791210" y="332740"/>
                  </a:cubicBezTo>
                  <a:close/>
                  <a:moveTo>
                    <a:pt x="791210" y="171450"/>
                  </a:moveTo>
                  <a:cubicBezTo>
                    <a:pt x="829310" y="171450"/>
                    <a:pt x="861060" y="203200"/>
                    <a:pt x="861060" y="241300"/>
                  </a:cubicBezTo>
                  <a:cubicBezTo>
                    <a:pt x="861060" y="279400"/>
                    <a:pt x="829310" y="311150"/>
                    <a:pt x="791210" y="311150"/>
                  </a:cubicBezTo>
                  <a:cubicBezTo>
                    <a:pt x="753110" y="311150"/>
                    <a:pt x="721360" y="279400"/>
                    <a:pt x="721360" y="241300"/>
                  </a:cubicBezTo>
                  <a:cubicBezTo>
                    <a:pt x="721360" y="201930"/>
                    <a:pt x="751840" y="171450"/>
                    <a:pt x="791210" y="171450"/>
                  </a:cubicBezTo>
                  <a:close/>
                </a:path>
              </a:pathLst>
            </a:custGeom>
            <a:solidFill>
              <a:srgbClr val="152544"/>
            </a:solidFill>
          </p:spPr>
        </p:sp>
      </p:grpSp>
      <p:grpSp>
        <p:nvGrpSpPr>
          <p:cNvPr name="Group 8" id="8"/>
          <p:cNvGrpSpPr/>
          <p:nvPr/>
        </p:nvGrpSpPr>
        <p:grpSpPr>
          <a:xfrm rot="0">
            <a:off x="830323" y="2526968"/>
            <a:ext cx="8614466" cy="5142860"/>
            <a:chOff x="0" y="0"/>
            <a:chExt cx="11485954" cy="6857147"/>
          </a:xfrm>
        </p:grpSpPr>
        <p:sp>
          <p:nvSpPr>
            <p:cNvPr name="TextBox 9" id="9"/>
            <p:cNvSpPr txBox="true"/>
            <p:nvPr/>
          </p:nvSpPr>
          <p:spPr>
            <a:xfrm rot="0">
              <a:off x="0" y="-9525"/>
              <a:ext cx="11485954" cy="1470025"/>
            </a:xfrm>
            <a:prstGeom prst="rect">
              <a:avLst/>
            </a:prstGeom>
          </p:spPr>
          <p:txBody>
            <a:bodyPr anchor="t" rtlCol="false" tIns="0" lIns="0" bIns="0" rIns="0">
              <a:spAutoFit/>
            </a:bodyPr>
            <a:lstStyle/>
            <a:p>
              <a:pPr algn="l">
                <a:lnSpc>
                  <a:spcPts val="8640"/>
                </a:lnSpc>
              </a:pPr>
              <a:r>
                <a:rPr lang="en-US" sz="7200" b="true">
                  <a:solidFill>
                    <a:srgbClr val="152544"/>
                  </a:solidFill>
                  <a:latin typeface="Play Bold"/>
                  <a:ea typeface="Play Bold"/>
                  <a:cs typeface="Play Bold"/>
                  <a:sym typeface="Play Bold"/>
                </a:rPr>
                <a:t>Giới thiệu</a:t>
              </a:r>
            </a:p>
          </p:txBody>
        </p:sp>
        <p:sp>
          <p:nvSpPr>
            <p:cNvPr name="TextBox 10" id="10"/>
            <p:cNvSpPr txBox="true"/>
            <p:nvPr/>
          </p:nvSpPr>
          <p:spPr>
            <a:xfrm rot="0">
              <a:off x="0" y="2174657"/>
              <a:ext cx="11485954" cy="4682490"/>
            </a:xfrm>
            <a:prstGeom prst="rect">
              <a:avLst/>
            </a:prstGeom>
          </p:spPr>
          <p:txBody>
            <a:bodyPr anchor="t" rtlCol="false" tIns="0" lIns="0" bIns="0" rIns="0">
              <a:spAutoFit/>
            </a:bodyPr>
            <a:lstStyle/>
            <a:p>
              <a:pPr algn="l">
                <a:lnSpc>
                  <a:spcPts val="4680"/>
                </a:lnSpc>
              </a:pPr>
              <a:r>
                <a:rPr lang="en-US" sz="3600">
                  <a:solidFill>
                    <a:srgbClr val="152544"/>
                  </a:solidFill>
                  <a:latin typeface="TT Interphases"/>
                  <a:ea typeface="TT Interphases"/>
                  <a:cs typeface="TT Interphases"/>
                  <a:sym typeface="TT Interphases"/>
                </a:rPr>
                <a:t>Hệ thống quản lý công việc và ứng viên sử dụng Spring Boot. Ứng dụng cho phép công ty đăng tin tuyển dụng, tìm kiếm và mời ứng viên phù hợp qua email, đồng thời gợi ý công việc dựa trên kỹ năng của ứng viên.</a:t>
              </a:r>
            </a:p>
          </p:txBody>
        </p:sp>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7DC2DF"/>
        </a:solidFill>
      </p:bgPr>
    </p:bg>
    <p:spTree>
      <p:nvGrpSpPr>
        <p:cNvPr id="1" name=""/>
        <p:cNvGrpSpPr/>
        <p:nvPr/>
      </p:nvGrpSpPr>
      <p:grpSpPr>
        <a:xfrm>
          <a:off x="0" y="0"/>
          <a:ext cx="0" cy="0"/>
          <a:chOff x="0" y="0"/>
          <a:chExt cx="0" cy="0"/>
        </a:xfrm>
      </p:grpSpPr>
      <p:sp>
        <p:nvSpPr>
          <p:cNvPr name="TextBox 2" id="2"/>
          <p:cNvSpPr txBox="true"/>
          <p:nvPr/>
        </p:nvSpPr>
        <p:spPr>
          <a:xfrm rot="0">
            <a:off x="912446" y="7880627"/>
            <a:ext cx="16463108" cy="1047351"/>
          </a:xfrm>
          <a:prstGeom prst="rect">
            <a:avLst/>
          </a:prstGeom>
        </p:spPr>
        <p:txBody>
          <a:bodyPr anchor="t" rtlCol="false" tIns="0" lIns="0" bIns="0" rIns="0">
            <a:spAutoFit/>
          </a:bodyPr>
          <a:lstStyle/>
          <a:p>
            <a:pPr algn="ctr">
              <a:lnSpc>
                <a:spcPts val="4221"/>
              </a:lnSpc>
            </a:pPr>
            <a:r>
              <a:rPr lang="en-US" b="true" sz="3015">
                <a:solidFill>
                  <a:srgbClr val="152544"/>
                </a:solidFill>
                <a:latin typeface="TT Interphases Bold"/>
                <a:ea typeface="TT Interphases Bold"/>
                <a:cs typeface="TT Interphases Bold"/>
                <a:sym typeface="TT Interphases Bold"/>
                <a:hlinkClick r:id="rId2" action="ppaction://hlinksldjump"/>
              </a:rPr>
              <a:t>Phân tích yêu cầu là bước quan trọng để xác định các tính năng và chức năng mà hệ thống cần có, cũng như cách thức các thành phần trong hệ thống sẽ tương tác với nhau.</a:t>
            </a:r>
          </a:p>
        </p:txBody>
      </p:sp>
      <p:grpSp>
        <p:nvGrpSpPr>
          <p:cNvPr name="Group 3" id="3"/>
          <p:cNvGrpSpPr>
            <a:grpSpLocks noChangeAspect="true"/>
          </p:cNvGrpSpPr>
          <p:nvPr/>
        </p:nvGrpSpPr>
        <p:grpSpPr>
          <a:xfrm rot="0">
            <a:off x="1972452" y="2343480"/>
            <a:ext cx="14343097" cy="4809246"/>
            <a:chOff x="0" y="0"/>
            <a:chExt cx="18938240" cy="6350000"/>
          </a:xfrm>
        </p:grpSpPr>
        <p:sp>
          <p:nvSpPr>
            <p:cNvPr name="Freeform 4" id="4"/>
            <p:cNvSpPr/>
            <p:nvPr/>
          </p:nvSpPr>
          <p:spPr>
            <a:xfrm flipH="false" flipV="false" rot="0">
              <a:off x="27940" y="27940"/>
              <a:ext cx="18882360" cy="918210"/>
            </a:xfrm>
            <a:custGeom>
              <a:avLst/>
              <a:gdLst/>
              <a:ahLst/>
              <a:cxnLst/>
              <a:rect r="r" b="b" t="t" l="l"/>
              <a:pathLst>
                <a:path h="918210" w="18882360">
                  <a:moveTo>
                    <a:pt x="18882360" y="918210"/>
                  </a:moveTo>
                  <a:lnTo>
                    <a:pt x="12447270" y="918210"/>
                  </a:lnTo>
                  <a:moveTo>
                    <a:pt x="12447270" y="918210"/>
                  </a:moveTo>
                  <a:lnTo>
                    <a:pt x="0" y="918210"/>
                  </a:lnTo>
                  <a:lnTo>
                    <a:pt x="0" y="445770"/>
                  </a:lnTo>
                  <a:cubicBezTo>
                    <a:pt x="0" y="200660"/>
                    <a:pt x="199390" y="0"/>
                    <a:pt x="445770" y="0"/>
                  </a:cubicBezTo>
                  <a:lnTo>
                    <a:pt x="18437860" y="0"/>
                  </a:lnTo>
                  <a:cubicBezTo>
                    <a:pt x="18682971" y="0"/>
                    <a:pt x="18882360" y="199390"/>
                    <a:pt x="18882360" y="445770"/>
                  </a:cubicBezTo>
                  <a:lnTo>
                    <a:pt x="18882360" y="918210"/>
                  </a:lnTo>
                </a:path>
              </a:pathLst>
            </a:custGeom>
            <a:solidFill>
              <a:srgbClr val="4B6FED"/>
            </a:solidFill>
          </p:spPr>
        </p:sp>
        <p:sp>
          <p:nvSpPr>
            <p:cNvPr name="Freeform 5" id="5"/>
            <p:cNvSpPr/>
            <p:nvPr/>
          </p:nvSpPr>
          <p:spPr>
            <a:xfrm flipH="false" flipV="false" rot="0">
              <a:off x="27940" y="944880"/>
              <a:ext cx="18882360" cy="5377180"/>
            </a:xfrm>
            <a:custGeom>
              <a:avLst/>
              <a:gdLst/>
              <a:ahLst/>
              <a:cxnLst/>
              <a:rect r="r" b="b" t="t" l="l"/>
              <a:pathLst>
                <a:path h="5377180" w="18882360">
                  <a:moveTo>
                    <a:pt x="9331960" y="0"/>
                  </a:moveTo>
                  <a:lnTo>
                    <a:pt x="18882360" y="0"/>
                  </a:lnTo>
                  <a:lnTo>
                    <a:pt x="18882360" y="4931410"/>
                  </a:lnTo>
                  <a:cubicBezTo>
                    <a:pt x="18882360" y="5176520"/>
                    <a:pt x="18682971" y="5377180"/>
                    <a:pt x="18436590" y="5377180"/>
                  </a:cubicBezTo>
                  <a:lnTo>
                    <a:pt x="445770" y="5377180"/>
                  </a:lnTo>
                  <a:cubicBezTo>
                    <a:pt x="200660" y="5377180"/>
                    <a:pt x="0" y="5177790"/>
                    <a:pt x="0" y="4931410"/>
                  </a:cubicBezTo>
                  <a:lnTo>
                    <a:pt x="0" y="0"/>
                  </a:lnTo>
                  <a:lnTo>
                    <a:pt x="9014460" y="0"/>
                  </a:lnTo>
                  <a:moveTo>
                    <a:pt x="9014460" y="0"/>
                  </a:moveTo>
                  <a:lnTo>
                    <a:pt x="9331960" y="0"/>
                  </a:lnTo>
                </a:path>
              </a:pathLst>
            </a:custGeom>
            <a:blipFill>
              <a:blip r:embed="rId3"/>
              <a:stretch>
                <a:fillRect l="0" t="-400214" r="0" b="-26521"/>
              </a:stretch>
            </a:blipFill>
          </p:spPr>
        </p:sp>
        <p:sp>
          <p:nvSpPr>
            <p:cNvPr name="Freeform 6" id="6"/>
            <p:cNvSpPr/>
            <p:nvPr/>
          </p:nvSpPr>
          <p:spPr>
            <a:xfrm flipH="false" flipV="false" rot="0">
              <a:off x="499110" y="299720"/>
              <a:ext cx="1515110" cy="368300"/>
            </a:xfrm>
            <a:custGeom>
              <a:avLst/>
              <a:gdLst/>
              <a:ahLst/>
              <a:cxnLst/>
              <a:rect r="r" b="b" t="t" l="l"/>
              <a:pathLst>
                <a:path h="368300" w="1515110">
                  <a:moveTo>
                    <a:pt x="184150" y="0"/>
                  </a:moveTo>
                  <a:cubicBezTo>
                    <a:pt x="82550" y="0"/>
                    <a:pt x="0" y="82550"/>
                    <a:pt x="0" y="184150"/>
                  </a:cubicBezTo>
                  <a:cubicBezTo>
                    <a:pt x="0" y="285750"/>
                    <a:pt x="82550" y="368300"/>
                    <a:pt x="184150" y="368300"/>
                  </a:cubicBezTo>
                  <a:cubicBezTo>
                    <a:pt x="285750" y="368300"/>
                    <a:pt x="368300" y="285750"/>
                    <a:pt x="368300" y="184150"/>
                  </a:cubicBezTo>
                  <a:cubicBezTo>
                    <a:pt x="368300" y="82550"/>
                    <a:pt x="285750" y="0"/>
                    <a:pt x="184150" y="0"/>
                  </a:cubicBezTo>
                  <a:close/>
                  <a:moveTo>
                    <a:pt x="756920" y="0"/>
                  </a:moveTo>
                  <a:cubicBezTo>
                    <a:pt x="655320" y="0"/>
                    <a:pt x="572770" y="82550"/>
                    <a:pt x="572770" y="184150"/>
                  </a:cubicBezTo>
                  <a:cubicBezTo>
                    <a:pt x="572770" y="285750"/>
                    <a:pt x="655320" y="368300"/>
                    <a:pt x="756920" y="368300"/>
                  </a:cubicBezTo>
                  <a:cubicBezTo>
                    <a:pt x="858520" y="368300"/>
                    <a:pt x="941070" y="285750"/>
                    <a:pt x="941070" y="184150"/>
                  </a:cubicBezTo>
                  <a:cubicBezTo>
                    <a:pt x="941070" y="82550"/>
                    <a:pt x="858520" y="0"/>
                    <a:pt x="756920" y="0"/>
                  </a:cubicBezTo>
                  <a:close/>
                  <a:moveTo>
                    <a:pt x="1330960" y="0"/>
                  </a:moveTo>
                  <a:cubicBezTo>
                    <a:pt x="1229360" y="0"/>
                    <a:pt x="1146810" y="82550"/>
                    <a:pt x="1146810" y="184150"/>
                  </a:cubicBezTo>
                  <a:cubicBezTo>
                    <a:pt x="1146810" y="285750"/>
                    <a:pt x="1229360" y="368300"/>
                    <a:pt x="1330960" y="368300"/>
                  </a:cubicBezTo>
                  <a:cubicBezTo>
                    <a:pt x="1432560" y="368300"/>
                    <a:pt x="1515110" y="285750"/>
                    <a:pt x="1515110" y="184150"/>
                  </a:cubicBezTo>
                  <a:cubicBezTo>
                    <a:pt x="1515110" y="82550"/>
                    <a:pt x="1432560" y="0"/>
                    <a:pt x="1330960" y="0"/>
                  </a:cubicBezTo>
                  <a:close/>
                </a:path>
              </a:pathLst>
            </a:custGeom>
            <a:solidFill>
              <a:srgbClr val="FFFFFF"/>
            </a:solidFill>
          </p:spPr>
        </p:sp>
        <p:sp>
          <p:nvSpPr>
            <p:cNvPr name="Freeform 7" id="7"/>
            <p:cNvSpPr/>
            <p:nvPr/>
          </p:nvSpPr>
          <p:spPr>
            <a:xfrm flipH="false" flipV="false" rot="0">
              <a:off x="0" y="0"/>
              <a:ext cx="18939511" cy="6350000"/>
            </a:xfrm>
            <a:custGeom>
              <a:avLst/>
              <a:gdLst/>
              <a:ahLst/>
              <a:cxnLst/>
              <a:rect r="r" b="b" t="t" l="l"/>
              <a:pathLst>
                <a:path h="6350000" w="18939511">
                  <a:moveTo>
                    <a:pt x="18464530" y="0"/>
                  </a:moveTo>
                  <a:lnTo>
                    <a:pt x="473710" y="0"/>
                  </a:lnTo>
                  <a:cubicBezTo>
                    <a:pt x="212090" y="0"/>
                    <a:pt x="0" y="212090"/>
                    <a:pt x="0" y="473710"/>
                  </a:cubicBezTo>
                  <a:lnTo>
                    <a:pt x="0" y="946150"/>
                  </a:lnTo>
                  <a:lnTo>
                    <a:pt x="0" y="5877560"/>
                  </a:lnTo>
                  <a:cubicBezTo>
                    <a:pt x="0" y="6137910"/>
                    <a:pt x="212090" y="6350000"/>
                    <a:pt x="473710" y="6350000"/>
                  </a:cubicBezTo>
                  <a:lnTo>
                    <a:pt x="18465800" y="6350000"/>
                  </a:lnTo>
                  <a:cubicBezTo>
                    <a:pt x="18727420" y="6350000"/>
                    <a:pt x="18939511" y="6137910"/>
                    <a:pt x="18939511" y="5876290"/>
                  </a:cubicBezTo>
                  <a:lnTo>
                    <a:pt x="18939511" y="944880"/>
                  </a:lnTo>
                  <a:lnTo>
                    <a:pt x="18939511" y="473710"/>
                  </a:lnTo>
                  <a:cubicBezTo>
                    <a:pt x="18938239" y="212090"/>
                    <a:pt x="18726150" y="0"/>
                    <a:pt x="18464530" y="0"/>
                  </a:cubicBezTo>
                  <a:close/>
                  <a:moveTo>
                    <a:pt x="55880" y="473710"/>
                  </a:moveTo>
                  <a:cubicBezTo>
                    <a:pt x="55880" y="243840"/>
                    <a:pt x="242570" y="55880"/>
                    <a:pt x="473710" y="55880"/>
                  </a:cubicBezTo>
                  <a:lnTo>
                    <a:pt x="18465800" y="55880"/>
                  </a:lnTo>
                  <a:cubicBezTo>
                    <a:pt x="18695670" y="55880"/>
                    <a:pt x="18883630" y="242570"/>
                    <a:pt x="18883630" y="473710"/>
                  </a:cubicBezTo>
                  <a:lnTo>
                    <a:pt x="18883630" y="918210"/>
                  </a:lnTo>
                  <a:lnTo>
                    <a:pt x="55880" y="918210"/>
                  </a:lnTo>
                  <a:lnTo>
                    <a:pt x="55880" y="473710"/>
                  </a:lnTo>
                  <a:close/>
                  <a:moveTo>
                    <a:pt x="18464530" y="6294120"/>
                  </a:moveTo>
                  <a:lnTo>
                    <a:pt x="473710" y="6294120"/>
                  </a:lnTo>
                  <a:cubicBezTo>
                    <a:pt x="243840" y="6294120"/>
                    <a:pt x="55880" y="6107430"/>
                    <a:pt x="55880" y="5876290"/>
                  </a:cubicBezTo>
                  <a:lnTo>
                    <a:pt x="55880" y="972820"/>
                  </a:lnTo>
                  <a:lnTo>
                    <a:pt x="18882361" y="972820"/>
                  </a:lnTo>
                  <a:lnTo>
                    <a:pt x="18882361" y="5876290"/>
                  </a:lnTo>
                  <a:cubicBezTo>
                    <a:pt x="18882361" y="6107430"/>
                    <a:pt x="18695670" y="6294120"/>
                    <a:pt x="18464530" y="6294120"/>
                  </a:cubicBezTo>
                  <a:close/>
                  <a:moveTo>
                    <a:pt x="683260" y="273050"/>
                  </a:moveTo>
                  <a:cubicBezTo>
                    <a:pt x="566420" y="273050"/>
                    <a:pt x="471170" y="368300"/>
                    <a:pt x="471170" y="485140"/>
                  </a:cubicBezTo>
                  <a:cubicBezTo>
                    <a:pt x="471170" y="601980"/>
                    <a:pt x="566420" y="697230"/>
                    <a:pt x="683260" y="697230"/>
                  </a:cubicBezTo>
                  <a:cubicBezTo>
                    <a:pt x="800100" y="697230"/>
                    <a:pt x="895350" y="601980"/>
                    <a:pt x="895350" y="485140"/>
                  </a:cubicBezTo>
                  <a:cubicBezTo>
                    <a:pt x="895350" y="368300"/>
                    <a:pt x="800100" y="273050"/>
                    <a:pt x="683260" y="273050"/>
                  </a:cubicBezTo>
                  <a:close/>
                  <a:moveTo>
                    <a:pt x="683260" y="641350"/>
                  </a:moveTo>
                  <a:cubicBezTo>
                    <a:pt x="596900" y="641350"/>
                    <a:pt x="527050" y="571500"/>
                    <a:pt x="527050" y="485140"/>
                  </a:cubicBezTo>
                  <a:cubicBezTo>
                    <a:pt x="527050" y="398780"/>
                    <a:pt x="596900" y="328930"/>
                    <a:pt x="683260" y="328930"/>
                  </a:cubicBezTo>
                  <a:cubicBezTo>
                    <a:pt x="769620" y="328930"/>
                    <a:pt x="839470" y="398780"/>
                    <a:pt x="839470" y="485140"/>
                  </a:cubicBezTo>
                  <a:cubicBezTo>
                    <a:pt x="839470" y="571500"/>
                    <a:pt x="769620" y="641350"/>
                    <a:pt x="683260" y="641350"/>
                  </a:cubicBezTo>
                  <a:close/>
                  <a:moveTo>
                    <a:pt x="1256030" y="273050"/>
                  </a:moveTo>
                  <a:cubicBezTo>
                    <a:pt x="1139190" y="273050"/>
                    <a:pt x="1043940" y="368300"/>
                    <a:pt x="1043940" y="485140"/>
                  </a:cubicBezTo>
                  <a:cubicBezTo>
                    <a:pt x="1043940" y="601980"/>
                    <a:pt x="1139190" y="697230"/>
                    <a:pt x="1256030" y="697230"/>
                  </a:cubicBezTo>
                  <a:cubicBezTo>
                    <a:pt x="1372870" y="697230"/>
                    <a:pt x="1468120" y="601980"/>
                    <a:pt x="1468120" y="485140"/>
                  </a:cubicBezTo>
                  <a:cubicBezTo>
                    <a:pt x="1468120" y="368300"/>
                    <a:pt x="1372870" y="273050"/>
                    <a:pt x="1256030" y="273050"/>
                  </a:cubicBezTo>
                  <a:close/>
                  <a:moveTo>
                    <a:pt x="1256030" y="641350"/>
                  </a:moveTo>
                  <a:cubicBezTo>
                    <a:pt x="1169670" y="641350"/>
                    <a:pt x="1099820" y="571500"/>
                    <a:pt x="1099820" y="485140"/>
                  </a:cubicBezTo>
                  <a:cubicBezTo>
                    <a:pt x="1099820" y="398780"/>
                    <a:pt x="1169670" y="328930"/>
                    <a:pt x="1256030" y="328930"/>
                  </a:cubicBezTo>
                  <a:cubicBezTo>
                    <a:pt x="1342390" y="328930"/>
                    <a:pt x="1412240" y="398780"/>
                    <a:pt x="1412240" y="485140"/>
                  </a:cubicBezTo>
                  <a:cubicBezTo>
                    <a:pt x="1412240" y="571500"/>
                    <a:pt x="1342390" y="641350"/>
                    <a:pt x="1256030" y="641350"/>
                  </a:cubicBezTo>
                  <a:close/>
                  <a:moveTo>
                    <a:pt x="1830070" y="273050"/>
                  </a:moveTo>
                  <a:cubicBezTo>
                    <a:pt x="1713230" y="273050"/>
                    <a:pt x="1617980" y="368300"/>
                    <a:pt x="1617980" y="485140"/>
                  </a:cubicBezTo>
                  <a:cubicBezTo>
                    <a:pt x="1617980" y="601980"/>
                    <a:pt x="1713230" y="697230"/>
                    <a:pt x="1830070" y="697230"/>
                  </a:cubicBezTo>
                  <a:cubicBezTo>
                    <a:pt x="1946910" y="697230"/>
                    <a:pt x="2042160" y="601980"/>
                    <a:pt x="2042160" y="485140"/>
                  </a:cubicBezTo>
                  <a:cubicBezTo>
                    <a:pt x="2042160" y="368300"/>
                    <a:pt x="1946910" y="273050"/>
                    <a:pt x="1830070" y="273050"/>
                  </a:cubicBezTo>
                  <a:close/>
                  <a:moveTo>
                    <a:pt x="1830070" y="641350"/>
                  </a:moveTo>
                  <a:cubicBezTo>
                    <a:pt x="1743710" y="641350"/>
                    <a:pt x="1673860" y="571500"/>
                    <a:pt x="1673860" y="485140"/>
                  </a:cubicBezTo>
                  <a:cubicBezTo>
                    <a:pt x="1673860" y="398780"/>
                    <a:pt x="1743710" y="328930"/>
                    <a:pt x="1830070" y="328930"/>
                  </a:cubicBezTo>
                  <a:cubicBezTo>
                    <a:pt x="1916430" y="328930"/>
                    <a:pt x="1986280" y="398780"/>
                    <a:pt x="1986280" y="485140"/>
                  </a:cubicBezTo>
                  <a:cubicBezTo>
                    <a:pt x="1986280" y="571500"/>
                    <a:pt x="1915160" y="641350"/>
                    <a:pt x="1830070" y="641350"/>
                  </a:cubicBezTo>
                  <a:close/>
                  <a:moveTo>
                    <a:pt x="18502630" y="488950"/>
                  </a:moveTo>
                  <a:cubicBezTo>
                    <a:pt x="18502630" y="504190"/>
                    <a:pt x="18489930" y="516890"/>
                    <a:pt x="18474691" y="516890"/>
                  </a:cubicBezTo>
                  <a:lnTo>
                    <a:pt x="18474691" y="516890"/>
                  </a:lnTo>
                  <a:lnTo>
                    <a:pt x="18318480" y="515620"/>
                  </a:lnTo>
                  <a:lnTo>
                    <a:pt x="18318480" y="670560"/>
                  </a:lnTo>
                  <a:cubicBezTo>
                    <a:pt x="18318480" y="685800"/>
                    <a:pt x="18305780" y="698500"/>
                    <a:pt x="18290541" y="698500"/>
                  </a:cubicBezTo>
                  <a:cubicBezTo>
                    <a:pt x="18275302" y="698500"/>
                    <a:pt x="18262602" y="685800"/>
                    <a:pt x="18262602" y="670560"/>
                  </a:cubicBezTo>
                  <a:lnTo>
                    <a:pt x="18262602" y="515620"/>
                  </a:lnTo>
                  <a:lnTo>
                    <a:pt x="18106391" y="514350"/>
                  </a:lnTo>
                  <a:cubicBezTo>
                    <a:pt x="18091152" y="514350"/>
                    <a:pt x="18078452" y="501650"/>
                    <a:pt x="18078452" y="486410"/>
                  </a:cubicBezTo>
                  <a:cubicBezTo>
                    <a:pt x="18078452" y="471170"/>
                    <a:pt x="18091152" y="458470"/>
                    <a:pt x="18106391" y="458470"/>
                  </a:cubicBezTo>
                  <a:lnTo>
                    <a:pt x="18106391" y="458470"/>
                  </a:lnTo>
                  <a:lnTo>
                    <a:pt x="18262602" y="459740"/>
                  </a:lnTo>
                  <a:lnTo>
                    <a:pt x="18262602" y="302260"/>
                  </a:lnTo>
                  <a:cubicBezTo>
                    <a:pt x="18262602" y="287020"/>
                    <a:pt x="18275302" y="274320"/>
                    <a:pt x="18290541" y="274320"/>
                  </a:cubicBezTo>
                  <a:cubicBezTo>
                    <a:pt x="18305780" y="274320"/>
                    <a:pt x="18318480" y="287020"/>
                    <a:pt x="18318480" y="302260"/>
                  </a:cubicBezTo>
                  <a:lnTo>
                    <a:pt x="18318480" y="459740"/>
                  </a:lnTo>
                  <a:lnTo>
                    <a:pt x="18474691" y="461010"/>
                  </a:lnTo>
                  <a:cubicBezTo>
                    <a:pt x="18491200" y="461010"/>
                    <a:pt x="18502630" y="473710"/>
                    <a:pt x="18502630" y="488950"/>
                  </a:cubicBezTo>
                  <a:close/>
                </a:path>
              </a:pathLst>
            </a:custGeom>
            <a:solidFill>
              <a:srgbClr val="152544"/>
            </a:solidFill>
          </p:spPr>
        </p:sp>
      </p:grpSp>
      <p:sp>
        <p:nvSpPr>
          <p:cNvPr name="TextBox 8" id="8"/>
          <p:cNvSpPr txBox="true"/>
          <p:nvPr/>
        </p:nvSpPr>
        <p:spPr>
          <a:xfrm rot="0">
            <a:off x="2531507" y="1252064"/>
            <a:ext cx="13224987" cy="857250"/>
          </a:xfrm>
          <a:prstGeom prst="rect">
            <a:avLst/>
          </a:prstGeom>
        </p:spPr>
        <p:txBody>
          <a:bodyPr anchor="t" rtlCol="false" tIns="0" lIns="0" bIns="0" rIns="0">
            <a:spAutoFit/>
          </a:bodyPr>
          <a:lstStyle/>
          <a:p>
            <a:pPr algn="ctr">
              <a:lnSpc>
                <a:spcPts val="6720"/>
              </a:lnSpc>
            </a:pPr>
            <a:r>
              <a:rPr lang="en-US" b="true" sz="5600">
                <a:solidFill>
                  <a:srgbClr val="152544"/>
                </a:solidFill>
                <a:latin typeface="Play Bold"/>
                <a:ea typeface="Play Bold"/>
                <a:cs typeface="Play Bold"/>
                <a:sym typeface="Play Bold"/>
              </a:rPr>
              <a:t>Phân tích yêu cầu</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1627126" y="2375745"/>
            <a:ext cx="3928453" cy="4622797"/>
            <a:chOff x="0" y="0"/>
            <a:chExt cx="5396230" cy="6350000"/>
          </a:xfrm>
        </p:grpSpPr>
        <p:sp>
          <p:nvSpPr>
            <p:cNvPr name="Freeform 3" id="3"/>
            <p:cNvSpPr/>
            <p:nvPr/>
          </p:nvSpPr>
          <p:spPr>
            <a:xfrm flipH="false" flipV="false" rot="0">
              <a:off x="11430" y="11430"/>
              <a:ext cx="5373370" cy="6327140"/>
            </a:xfrm>
            <a:custGeom>
              <a:avLst/>
              <a:gdLst/>
              <a:ahLst/>
              <a:cxnLst/>
              <a:rect r="r" b="b" t="t" l="l"/>
              <a:pathLst>
                <a:path h="6327140" w="5373370">
                  <a:moveTo>
                    <a:pt x="5373370" y="610870"/>
                  </a:moveTo>
                  <a:lnTo>
                    <a:pt x="5373370" y="953770"/>
                  </a:lnTo>
                  <a:moveTo>
                    <a:pt x="5373370" y="953770"/>
                  </a:moveTo>
                  <a:lnTo>
                    <a:pt x="5373370" y="6079490"/>
                  </a:lnTo>
                  <a:cubicBezTo>
                    <a:pt x="5373370" y="6216650"/>
                    <a:pt x="5262880" y="6327140"/>
                    <a:pt x="5125720" y="6327140"/>
                  </a:cubicBezTo>
                  <a:lnTo>
                    <a:pt x="247650" y="6327140"/>
                  </a:lnTo>
                  <a:cubicBezTo>
                    <a:pt x="110490" y="6327140"/>
                    <a:pt x="0" y="6216650"/>
                    <a:pt x="0" y="6079490"/>
                  </a:cubicBezTo>
                  <a:lnTo>
                    <a:pt x="0" y="247650"/>
                  </a:lnTo>
                  <a:cubicBezTo>
                    <a:pt x="0" y="110490"/>
                    <a:pt x="110490" y="0"/>
                    <a:pt x="247650" y="0"/>
                  </a:cubicBezTo>
                  <a:lnTo>
                    <a:pt x="5125720" y="0"/>
                  </a:lnTo>
                  <a:cubicBezTo>
                    <a:pt x="5262880" y="0"/>
                    <a:pt x="5373370" y="110490"/>
                    <a:pt x="5373370" y="247650"/>
                  </a:cubicBezTo>
                  <a:lnTo>
                    <a:pt x="5373370" y="610870"/>
                  </a:lnTo>
                </a:path>
              </a:pathLst>
            </a:custGeom>
            <a:blipFill>
              <a:blip r:embed="rId2"/>
              <a:stretch>
                <a:fillRect l="0" t="0" r="0" b="-13234"/>
              </a:stretch>
            </a:blipFill>
          </p:spPr>
        </p:sp>
        <p:sp>
          <p:nvSpPr>
            <p:cNvPr name="Freeform 4" id="4"/>
            <p:cNvSpPr/>
            <p:nvPr/>
          </p:nvSpPr>
          <p:spPr>
            <a:xfrm flipH="false" flipV="false" rot="0">
              <a:off x="5148580" y="471170"/>
              <a:ext cx="236220" cy="5868670"/>
            </a:xfrm>
            <a:custGeom>
              <a:avLst/>
              <a:gdLst/>
              <a:ahLst/>
              <a:cxnLst/>
              <a:rect r="r" b="b" t="t" l="l"/>
              <a:pathLst>
                <a:path h="5868670" w="236220">
                  <a:moveTo>
                    <a:pt x="236220" y="240030"/>
                  </a:moveTo>
                  <a:lnTo>
                    <a:pt x="236220" y="494030"/>
                  </a:lnTo>
                  <a:moveTo>
                    <a:pt x="236220" y="494030"/>
                  </a:moveTo>
                  <a:lnTo>
                    <a:pt x="236220" y="5868670"/>
                  </a:lnTo>
                  <a:lnTo>
                    <a:pt x="0" y="5868670"/>
                  </a:lnTo>
                  <a:lnTo>
                    <a:pt x="0" y="0"/>
                  </a:lnTo>
                  <a:lnTo>
                    <a:pt x="236220" y="0"/>
                  </a:lnTo>
                  <a:lnTo>
                    <a:pt x="236220" y="240030"/>
                  </a:lnTo>
                </a:path>
              </a:pathLst>
            </a:custGeom>
            <a:solidFill>
              <a:srgbClr val="FFFFFF"/>
            </a:solidFill>
          </p:spPr>
        </p:sp>
        <p:sp>
          <p:nvSpPr>
            <p:cNvPr name="Freeform 5" id="5"/>
            <p:cNvSpPr/>
            <p:nvPr/>
          </p:nvSpPr>
          <p:spPr>
            <a:xfrm flipH="false" flipV="false" rot="0">
              <a:off x="11430" y="11430"/>
              <a:ext cx="5373370" cy="4245610"/>
            </a:xfrm>
            <a:custGeom>
              <a:avLst/>
              <a:gdLst/>
              <a:ahLst/>
              <a:cxnLst/>
              <a:rect r="r" b="b" t="t" l="l"/>
              <a:pathLst>
                <a:path h="4245610" w="5373370">
                  <a:moveTo>
                    <a:pt x="5373370" y="2345690"/>
                  </a:moveTo>
                  <a:lnTo>
                    <a:pt x="5373370" y="4182110"/>
                  </a:lnTo>
                  <a:cubicBezTo>
                    <a:pt x="5373370" y="4217670"/>
                    <a:pt x="5344160" y="4245610"/>
                    <a:pt x="5309870" y="4245610"/>
                  </a:cubicBezTo>
                  <a:lnTo>
                    <a:pt x="5201920" y="4245610"/>
                  </a:lnTo>
                  <a:cubicBezTo>
                    <a:pt x="5166360" y="4245610"/>
                    <a:pt x="5138420" y="4216400"/>
                    <a:pt x="5138420" y="4182110"/>
                  </a:cubicBezTo>
                  <a:lnTo>
                    <a:pt x="5138420" y="2345690"/>
                  </a:lnTo>
                  <a:cubicBezTo>
                    <a:pt x="5138420" y="2310130"/>
                    <a:pt x="5167630" y="2282190"/>
                    <a:pt x="5201920" y="2282190"/>
                  </a:cubicBezTo>
                  <a:lnTo>
                    <a:pt x="5309870" y="2282190"/>
                  </a:lnTo>
                  <a:cubicBezTo>
                    <a:pt x="5344160" y="2282190"/>
                    <a:pt x="5373370" y="2310130"/>
                    <a:pt x="5373370" y="2345690"/>
                  </a:cubicBezTo>
                  <a:close/>
                  <a:moveTo>
                    <a:pt x="5126990" y="0"/>
                  </a:moveTo>
                  <a:lnTo>
                    <a:pt x="246380" y="0"/>
                  </a:lnTo>
                  <a:cubicBezTo>
                    <a:pt x="110490" y="0"/>
                    <a:pt x="0" y="110490"/>
                    <a:pt x="0" y="246380"/>
                  </a:cubicBezTo>
                  <a:lnTo>
                    <a:pt x="0" y="458470"/>
                  </a:lnTo>
                  <a:lnTo>
                    <a:pt x="5373370" y="458470"/>
                  </a:lnTo>
                  <a:lnTo>
                    <a:pt x="5373370" y="246380"/>
                  </a:lnTo>
                  <a:cubicBezTo>
                    <a:pt x="5373370" y="110490"/>
                    <a:pt x="5262880" y="0"/>
                    <a:pt x="5126990" y="0"/>
                  </a:cubicBezTo>
                  <a:close/>
                </a:path>
              </a:pathLst>
            </a:custGeom>
            <a:solidFill>
              <a:srgbClr val="4B6FED"/>
            </a:solidFill>
          </p:spPr>
        </p:sp>
        <p:sp>
          <p:nvSpPr>
            <p:cNvPr name="Freeform 6" id="6"/>
            <p:cNvSpPr/>
            <p:nvPr/>
          </p:nvSpPr>
          <p:spPr>
            <a:xfrm flipH="false" flipV="false" rot="0">
              <a:off x="220980" y="160020"/>
              <a:ext cx="651510" cy="162560"/>
            </a:xfrm>
            <a:custGeom>
              <a:avLst/>
              <a:gdLst/>
              <a:ahLst/>
              <a:cxnLst/>
              <a:rect r="r" b="b" t="t" l="l"/>
              <a:pathLst>
                <a:path h="162560" w="651510">
                  <a:moveTo>
                    <a:pt x="162560" y="81280"/>
                  </a:moveTo>
                  <a:cubicBezTo>
                    <a:pt x="162560" y="125730"/>
                    <a:pt x="125730" y="162560"/>
                    <a:pt x="81280" y="162560"/>
                  </a:cubicBezTo>
                  <a:cubicBezTo>
                    <a:pt x="36830" y="162560"/>
                    <a:pt x="0" y="125730"/>
                    <a:pt x="0" y="81280"/>
                  </a:cubicBezTo>
                  <a:cubicBezTo>
                    <a:pt x="0" y="36830"/>
                    <a:pt x="36830" y="0"/>
                    <a:pt x="81280" y="0"/>
                  </a:cubicBezTo>
                  <a:cubicBezTo>
                    <a:pt x="125730" y="0"/>
                    <a:pt x="162560" y="35560"/>
                    <a:pt x="162560" y="81280"/>
                  </a:cubicBezTo>
                  <a:close/>
                  <a:moveTo>
                    <a:pt x="570230" y="0"/>
                  </a:moveTo>
                  <a:cubicBezTo>
                    <a:pt x="525780" y="0"/>
                    <a:pt x="488950" y="36830"/>
                    <a:pt x="488950" y="81280"/>
                  </a:cubicBezTo>
                  <a:cubicBezTo>
                    <a:pt x="488950" y="125730"/>
                    <a:pt x="525780" y="162560"/>
                    <a:pt x="570230" y="162560"/>
                  </a:cubicBezTo>
                  <a:cubicBezTo>
                    <a:pt x="614680" y="162560"/>
                    <a:pt x="651510" y="125730"/>
                    <a:pt x="651510" y="81280"/>
                  </a:cubicBezTo>
                  <a:cubicBezTo>
                    <a:pt x="651510" y="36830"/>
                    <a:pt x="614680" y="0"/>
                    <a:pt x="570230" y="0"/>
                  </a:cubicBezTo>
                  <a:close/>
                  <a:moveTo>
                    <a:pt x="325120" y="0"/>
                  </a:moveTo>
                  <a:cubicBezTo>
                    <a:pt x="280670" y="0"/>
                    <a:pt x="243840" y="36830"/>
                    <a:pt x="243840" y="81280"/>
                  </a:cubicBezTo>
                  <a:cubicBezTo>
                    <a:pt x="243840" y="125730"/>
                    <a:pt x="280670" y="162560"/>
                    <a:pt x="325120" y="162560"/>
                  </a:cubicBezTo>
                  <a:cubicBezTo>
                    <a:pt x="369570" y="162560"/>
                    <a:pt x="406400" y="125730"/>
                    <a:pt x="406400" y="81280"/>
                  </a:cubicBezTo>
                  <a:cubicBezTo>
                    <a:pt x="406400" y="36830"/>
                    <a:pt x="370840" y="0"/>
                    <a:pt x="325120" y="0"/>
                  </a:cubicBezTo>
                  <a:close/>
                </a:path>
              </a:pathLst>
            </a:custGeom>
            <a:solidFill>
              <a:srgbClr val="7DC2DF"/>
            </a:solidFill>
          </p:spPr>
        </p:sp>
        <p:sp>
          <p:nvSpPr>
            <p:cNvPr name="Freeform 7" id="7"/>
            <p:cNvSpPr/>
            <p:nvPr/>
          </p:nvSpPr>
          <p:spPr>
            <a:xfrm flipH="false" flipV="false" rot="0">
              <a:off x="0" y="0"/>
              <a:ext cx="5397500" cy="6350000"/>
            </a:xfrm>
            <a:custGeom>
              <a:avLst/>
              <a:gdLst/>
              <a:ahLst/>
              <a:cxnLst/>
              <a:rect r="r" b="b" t="t" l="l"/>
              <a:pathLst>
                <a:path h="6350000" w="5397500">
                  <a:moveTo>
                    <a:pt x="5137150" y="0"/>
                  </a:moveTo>
                  <a:lnTo>
                    <a:pt x="259080" y="0"/>
                  </a:lnTo>
                  <a:cubicBezTo>
                    <a:pt x="115570" y="0"/>
                    <a:pt x="0" y="115570"/>
                    <a:pt x="0" y="259080"/>
                  </a:cubicBezTo>
                  <a:lnTo>
                    <a:pt x="0" y="6090920"/>
                  </a:lnTo>
                  <a:cubicBezTo>
                    <a:pt x="0" y="6234430"/>
                    <a:pt x="115570" y="6350000"/>
                    <a:pt x="259080" y="6350000"/>
                  </a:cubicBezTo>
                  <a:lnTo>
                    <a:pt x="5137150" y="6350000"/>
                  </a:lnTo>
                  <a:cubicBezTo>
                    <a:pt x="5140960" y="6350000"/>
                    <a:pt x="5143500" y="6350000"/>
                    <a:pt x="5147310" y="6350000"/>
                  </a:cubicBezTo>
                  <a:lnTo>
                    <a:pt x="5148580" y="6350000"/>
                  </a:lnTo>
                  <a:cubicBezTo>
                    <a:pt x="5149850" y="6350000"/>
                    <a:pt x="5149850" y="6350000"/>
                    <a:pt x="5151120" y="6350000"/>
                  </a:cubicBezTo>
                  <a:cubicBezTo>
                    <a:pt x="5288280" y="6343650"/>
                    <a:pt x="5397500" y="6230620"/>
                    <a:pt x="5397500" y="6092190"/>
                  </a:cubicBezTo>
                  <a:lnTo>
                    <a:pt x="5397500" y="4145280"/>
                  </a:lnTo>
                  <a:lnTo>
                    <a:pt x="5397500" y="2406650"/>
                  </a:lnTo>
                  <a:lnTo>
                    <a:pt x="5397500" y="471170"/>
                  </a:lnTo>
                  <a:lnTo>
                    <a:pt x="5397500" y="259080"/>
                  </a:lnTo>
                  <a:cubicBezTo>
                    <a:pt x="5396230" y="115570"/>
                    <a:pt x="5279390" y="0"/>
                    <a:pt x="5137150" y="0"/>
                  </a:cubicBezTo>
                  <a:close/>
                  <a:moveTo>
                    <a:pt x="259080" y="22860"/>
                  </a:moveTo>
                  <a:lnTo>
                    <a:pt x="5137150" y="22860"/>
                  </a:lnTo>
                  <a:cubicBezTo>
                    <a:pt x="5267960" y="22860"/>
                    <a:pt x="5373370" y="128270"/>
                    <a:pt x="5373370" y="259080"/>
                  </a:cubicBezTo>
                  <a:lnTo>
                    <a:pt x="5373370" y="459740"/>
                  </a:lnTo>
                  <a:lnTo>
                    <a:pt x="5147310" y="459740"/>
                  </a:lnTo>
                  <a:lnTo>
                    <a:pt x="22860" y="459740"/>
                  </a:lnTo>
                  <a:lnTo>
                    <a:pt x="22860" y="259080"/>
                  </a:lnTo>
                  <a:cubicBezTo>
                    <a:pt x="22860" y="128270"/>
                    <a:pt x="128270" y="22860"/>
                    <a:pt x="259080" y="22860"/>
                  </a:cubicBezTo>
                  <a:close/>
                  <a:moveTo>
                    <a:pt x="22860" y="6090920"/>
                  </a:moveTo>
                  <a:lnTo>
                    <a:pt x="22860" y="481330"/>
                  </a:lnTo>
                  <a:lnTo>
                    <a:pt x="5137150" y="481330"/>
                  </a:lnTo>
                  <a:lnTo>
                    <a:pt x="5137150" y="6327140"/>
                  </a:lnTo>
                  <a:lnTo>
                    <a:pt x="259080" y="6327140"/>
                  </a:lnTo>
                  <a:cubicBezTo>
                    <a:pt x="128270" y="6327140"/>
                    <a:pt x="22860" y="6221730"/>
                    <a:pt x="22860" y="6090920"/>
                  </a:cubicBezTo>
                  <a:close/>
                  <a:moveTo>
                    <a:pt x="5373370" y="6090920"/>
                  </a:moveTo>
                  <a:cubicBezTo>
                    <a:pt x="5373370" y="6214110"/>
                    <a:pt x="5279390" y="6314440"/>
                    <a:pt x="5158740" y="6325870"/>
                  </a:cubicBezTo>
                  <a:lnTo>
                    <a:pt x="5158740" y="4216400"/>
                  </a:lnTo>
                  <a:cubicBezTo>
                    <a:pt x="5181600" y="4248150"/>
                    <a:pt x="5218430" y="4269740"/>
                    <a:pt x="5260340" y="4269740"/>
                  </a:cubicBezTo>
                  <a:lnTo>
                    <a:pt x="5270500" y="4269740"/>
                  </a:lnTo>
                  <a:cubicBezTo>
                    <a:pt x="5312410" y="4269740"/>
                    <a:pt x="5350510" y="4248150"/>
                    <a:pt x="5372100" y="4216400"/>
                  </a:cubicBezTo>
                  <a:lnTo>
                    <a:pt x="5372100" y="6090920"/>
                  </a:lnTo>
                  <a:lnTo>
                    <a:pt x="5373370" y="6090920"/>
                  </a:lnTo>
                  <a:close/>
                  <a:moveTo>
                    <a:pt x="5158740" y="4145280"/>
                  </a:moveTo>
                  <a:lnTo>
                    <a:pt x="5158740" y="2406650"/>
                  </a:lnTo>
                  <a:cubicBezTo>
                    <a:pt x="5158740" y="2350770"/>
                    <a:pt x="5204460" y="2305050"/>
                    <a:pt x="5260340" y="2305050"/>
                  </a:cubicBezTo>
                  <a:lnTo>
                    <a:pt x="5270500" y="2305050"/>
                  </a:lnTo>
                  <a:cubicBezTo>
                    <a:pt x="5326380" y="2305050"/>
                    <a:pt x="5372100" y="2350770"/>
                    <a:pt x="5372100" y="2406650"/>
                  </a:cubicBezTo>
                  <a:lnTo>
                    <a:pt x="5372100" y="4145280"/>
                  </a:lnTo>
                  <a:cubicBezTo>
                    <a:pt x="5372100" y="4201160"/>
                    <a:pt x="5326380" y="4246880"/>
                    <a:pt x="5270500" y="4246880"/>
                  </a:cubicBezTo>
                  <a:lnTo>
                    <a:pt x="5260340" y="4246880"/>
                  </a:lnTo>
                  <a:cubicBezTo>
                    <a:pt x="5204460" y="4246880"/>
                    <a:pt x="5158740" y="4201160"/>
                    <a:pt x="5158740" y="4145280"/>
                  </a:cubicBezTo>
                  <a:close/>
                  <a:moveTo>
                    <a:pt x="5271770" y="2282190"/>
                  </a:moveTo>
                  <a:lnTo>
                    <a:pt x="5261610" y="2282190"/>
                  </a:lnTo>
                  <a:cubicBezTo>
                    <a:pt x="5219700" y="2282190"/>
                    <a:pt x="5181600" y="2303780"/>
                    <a:pt x="5160010" y="2335530"/>
                  </a:cubicBezTo>
                  <a:lnTo>
                    <a:pt x="5160010" y="481330"/>
                  </a:lnTo>
                  <a:lnTo>
                    <a:pt x="5374640" y="481330"/>
                  </a:lnTo>
                  <a:lnTo>
                    <a:pt x="5374640" y="2334260"/>
                  </a:lnTo>
                  <a:cubicBezTo>
                    <a:pt x="5350510" y="2303780"/>
                    <a:pt x="5313680" y="2282190"/>
                    <a:pt x="5271770" y="2282190"/>
                  </a:cubicBezTo>
                  <a:close/>
                  <a:moveTo>
                    <a:pt x="302260" y="332740"/>
                  </a:moveTo>
                  <a:cubicBezTo>
                    <a:pt x="353060" y="332740"/>
                    <a:pt x="394970" y="290830"/>
                    <a:pt x="394970" y="240030"/>
                  </a:cubicBezTo>
                  <a:cubicBezTo>
                    <a:pt x="394970" y="189230"/>
                    <a:pt x="353060" y="147320"/>
                    <a:pt x="302260" y="147320"/>
                  </a:cubicBezTo>
                  <a:cubicBezTo>
                    <a:pt x="251460" y="147320"/>
                    <a:pt x="209550" y="190500"/>
                    <a:pt x="209550" y="241300"/>
                  </a:cubicBezTo>
                  <a:cubicBezTo>
                    <a:pt x="209550" y="292100"/>
                    <a:pt x="251460" y="332740"/>
                    <a:pt x="302260" y="332740"/>
                  </a:cubicBezTo>
                  <a:close/>
                  <a:moveTo>
                    <a:pt x="302260" y="171450"/>
                  </a:moveTo>
                  <a:cubicBezTo>
                    <a:pt x="340360" y="171450"/>
                    <a:pt x="372110" y="203200"/>
                    <a:pt x="372110" y="241300"/>
                  </a:cubicBezTo>
                  <a:cubicBezTo>
                    <a:pt x="372110" y="279400"/>
                    <a:pt x="340360" y="311150"/>
                    <a:pt x="302260" y="311150"/>
                  </a:cubicBezTo>
                  <a:cubicBezTo>
                    <a:pt x="264160" y="311150"/>
                    <a:pt x="232410" y="279400"/>
                    <a:pt x="232410" y="241300"/>
                  </a:cubicBezTo>
                  <a:cubicBezTo>
                    <a:pt x="232410" y="201930"/>
                    <a:pt x="264160" y="171450"/>
                    <a:pt x="302260" y="171450"/>
                  </a:cubicBezTo>
                  <a:close/>
                  <a:moveTo>
                    <a:pt x="546100" y="332740"/>
                  </a:moveTo>
                  <a:cubicBezTo>
                    <a:pt x="596900" y="332740"/>
                    <a:pt x="638810" y="290830"/>
                    <a:pt x="638810" y="240030"/>
                  </a:cubicBezTo>
                  <a:cubicBezTo>
                    <a:pt x="638810" y="189230"/>
                    <a:pt x="596900" y="148590"/>
                    <a:pt x="546100" y="148590"/>
                  </a:cubicBezTo>
                  <a:cubicBezTo>
                    <a:pt x="495300" y="148590"/>
                    <a:pt x="454660" y="190500"/>
                    <a:pt x="454660" y="241300"/>
                  </a:cubicBezTo>
                  <a:cubicBezTo>
                    <a:pt x="454660" y="292100"/>
                    <a:pt x="495300" y="332740"/>
                    <a:pt x="546100" y="332740"/>
                  </a:cubicBezTo>
                  <a:close/>
                  <a:moveTo>
                    <a:pt x="546100" y="171450"/>
                  </a:moveTo>
                  <a:cubicBezTo>
                    <a:pt x="584200" y="171450"/>
                    <a:pt x="615950" y="203200"/>
                    <a:pt x="615950" y="241300"/>
                  </a:cubicBezTo>
                  <a:cubicBezTo>
                    <a:pt x="615950" y="279400"/>
                    <a:pt x="584200" y="311150"/>
                    <a:pt x="546100" y="311150"/>
                  </a:cubicBezTo>
                  <a:cubicBezTo>
                    <a:pt x="508000" y="311150"/>
                    <a:pt x="476250" y="279400"/>
                    <a:pt x="476250" y="241300"/>
                  </a:cubicBezTo>
                  <a:cubicBezTo>
                    <a:pt x="476250" y="201930"/>
                    <a:pt x="508000" y="171450"/>
                    <a:pt x="546100" y="171450"/>
                  </a:cubicBezTo>
                  <a:close/>
                  <a:moveTo>
                    <a:pt x="791210" y="332740"/>
                  </a:moveTo>
                  <a:cubicBezTo>
                    <a:pt x="842010" y="332740"/>
                    <a:pt x="883920" y="290830"/>
                    <a:pt x="883920" y="240030"/>
                  </a:cubicBezTo>
                  <a:cubicBezTo>
                    <a:pt x="883920" y="189230"/>
                    <a:pt x="842010" y="147320"/>
                    <a:pt x="791210" y="147320"/>
                  </a:cubicBezTo>
                  <a:cubicBezTo>
                    <a:pt x="740410" y="147320"/>
                    <a:pt x="698500" y="190500"/>
                    <a:pt x="698500" y="241300"/>
                  </a:cubicBezTo>
                  <a:cubicBezTo>
                    <a:pt x="698500" y="292100"/>
                    <a:pt x="740410" y="332740"/>
                    <a:pt x="791210" y="332740"/>
                  </a:cubicBezTo>
                  <a:close/>
                  <a:moveTo>
                    <a:pt x="791210" y="171450"/>
                  </a:moveTo>
                  <a:cubicBezTo>
                    <a:pt x="829310" y="171450"/>
                    <a:pt x="861060" y="203200"/>
                    <a:pt x="861060" y="241300"/>
                  </a:cubicBezTo>
                  <a:cubicBezTo>
                    <a:pt x="861060" y="279400"/>
                    <a:pt x="829310" y="311150"/>
                    <a:pt x="791210" y="311150"/>
                  </a:cubicBezTo>
                  <a:cubicBezTo>
                    <a:pt x="753110" y="311150"/>
                    <a:pt x="721360" y="279400"/>
                    <a:pt x="721360" y="241300"/>
                  </a:cubicBezTo>
                  <a:cubicBezTo>
                    <a:pt x="721360" y="201930"/>
                    <a:pt x="751840" y="171450"/>
                    <a:pt x="791210" y="171450"/>
                  </a:cubicBezTo>
                  <a:close/>
                </a:path>
              </a:pathLst>
            </a:custGeom>
            <a:solidFill>
              <a:srgbClr val="152544"/>
            </a:solidFill>
          </p:spPr>
        </p:sp>
      </p:grpSp>
      <p:grpSp>
        <p:nvGrpSpPr>
          <p:cNvPr name="Group 8" id="8"/>
          <p:cNvGrpSpPr>
            <a:grpSpLocks noChangeAspect="true"/>
          </p:cNvGrpSpPr>
          <p:nvPr/>
        </p:nvGrpSpPr>
        <p:grpSpPr>
          <a:xfrm rot="0">
            <a:off x="6914097" y="2375745"/>
            <a:ext cx="3928453" cy="4622797"/>
            <a:chOff x="0" y="0"/>
            <a:chExt cx="5396230" cy="6350000"/>
          </a:xfrm>
        </p:grpSpPr>
        <p:sp>
          <p:nvSpPr>
            <p:cNvPr name="Freeform 9" id="9"/>
            <p:cNvSpPr/>
            <p:nvPr/>
          </p:nvSpPr>
          <p:spPr>
            <a:xfrm flipH="false" flipV="false" rot="0">
              <a:off x="11430" y="11430"/>
              <a:ext cx="5373370" cy="6327140"/>
            </a:xfrm>
            <a:custGeom>
              <a:avLst/>
              <a:gdLst/>
              <a:ahLst/>
              <a:cxnLst/>
              <a:rect r="r" b="b" t="t" l="l"/>
              <a:pathLst>
                <a:path h="6327140" w="5373370">
                  <a:moveTo>
                    <a:pt x="5373370" y="610870"/>
                  </a:moveTo>
                  <a:lnTo>
                    <a:pt x="5373370" y="953770"/>
                  </a:lnTo>
                  <a:moveTo>
                    <a:pt x="5373370" y="953770"/>
                  </a:moveTo>
                  <a:lnTo>
                    <a:pt x="5373370" y="6079490"/>
                  </a:lnTo>
                  <a:cubicBezTo>
                    <a:pt x="5373370" y="6216650"/>
                    <a:pt x="5262880" y="6327140"/>
                    <a:pt x="5125720" y="6327140"/>
                  </a:cubicBezTo>
                  <a:lnTo>
                    <a:pt x="247650" y="6327140"/>
                  </a:lnTo>
                  <a:cubicBezTo>
                    <a:pt x="110490" y="6327140"/>
                    <a:pt x="0" y="6216650"/>
                    <a:pt x="0" y="6079490"/>
                  </a:cubicBezTo>
                  <a:lnTo>
                    <a:pt x="0" y="247650"/>
                  </a:lnTo>
                  <a:cubicBezTo>
                    <a:pt x="0" y="110490"/>
                    <a:pt x="110490" y="0"/>
                    <a:pt x="247650" y="0"/>
                  </a:cubicBezTo>
                  <a:lnTo>
                    <a:pt x="5125720" y="0"/>
                  </a:lnTo>
                  <a:cubicBezTo>
                    <a:pt x="5262880" y="0"/>
                    <a:pt x="5373370" y="110490"/>
                    <a:pt x="5373370" y="247650"/>
                  </a:cubicBezTo>
                  <a:lnTo>
                    <a:pt x="5373370" y="610870"/>
                  </a:lnTo>
                </a:path>
              </a:pathLst>
            </a:custGeom>
            <a:blipFill>
              <a:blip r:embed="rId3"/>
              <a:stretch>
                <a:fillRect l="0" t="0" r="0" b="-17038"/>
              </a:stretch>
            </a:blipFill>
          </p:spPr>
        </p:sp>
        <p:sp>
          <p:nvSpPr>
            <p:cNvPr name="Freeform 10" id="10"/>
            <p:cNvSpPr/>
            <p:nvPr/>
          </p:nvSpPr>
          <p:spPr>
            <a:xfrm flipH="false" flipV="false" rot="0">
              <a:off x="5148580" y="471170"/>
              <a:ext cx="236220" cy="5868670"/>
            </a:xfrm>
            <a:custGeom>
              <a:avLst/>
              <a:gdLst/>
              <a:ahLst/>
              <a:cxnLst/>
              <a:rect r="r" b="b" t="t" l="l"/>
              <a:pathLst>
                <a:path h="5868670" w="236220">
                  <a:moveTo>
                    <a:pt x="236220" y="240030"/>
                  </a:moveTo>
                  <a:lnTo>
                    <a:pt x="236220" y="494030"/>
                  </a:lnTo>
                  <a:moveTo>
                    <a:pt x="236220" y="494030"/>
                  </a:moveTo>
                  <a:lnTo>
                    <a:pt x="236220" y="5868670"/>
                  </a:lnTo>
                  <a:lnTo>
                    <a:pt x="0" y="5868670"/>
                  </a:lnTo>
                  <a:lnTo>
                    <a:pt x="0" y="0"/>
                  </a:lnTo>
                  <a:lnTo>
                    <a:pt x="236220" y="0"/>
                  </a:lnTo>
                  <a:lnTo>
                    <a:pt x="236220" y="240030"/>
                  </a:lnTo>
                </a:path>
              </a:pathLst>
            </a:custGeom>
            <a:solidFill>
              <a:srgbClr val="FFFFFF"/>
            </a:solidFill>
          </p:spPr>
        </p:sp>
        <p:sp>
          <p:nvSpPr>
            <p:cNvPr name="Freeform 11" id="11"/>
            <p:cNvSpPr/>
            <p:nvPr/>
          </p:nvSpPr>
          <p:spPr>
            <a:xfrm flipH="false" flipV="false" rot="0">
              <a:off x="11430" y="11430"/>
              <a:ext cx="5373370" cy="4245610"/>
            </a:xfrm>
            <a:custGeom>
              <a:avLst/>
              <a:gdLst/>
              <a:ahLst/>
              <a:cxnLst/>
              <a:rect r="r" b="b" t="t" l="l"/>
              <a:pathLst>
                <a:path h="4245610" w="5373370">
                  <a:moveTo>
                    <a:pt x="5373370" y="2345690"/>
                  </a:moveTo>
                  <a:lnTo>
                    <a:pt x="5373370" y="4182110"/>
                  </a:lnTo>
                  <a:cubicBezTo>
                    <a:pt x="5373370" y="4217670"/>
                    <a:pt x="5344160" y="4245610"/>
                    <a:pt x="5309870" y="4245610"/>
                  </a:cubicBezTo>
                  <a:lnTo>
                    <a:pt x="5201920" y="4245610"/>
                  </a:lnTo>
                  <a:cubicBezTo>
                    <a:pt x="5166360" y="4245610"/>
                    <a:pt x="5138420" y="4216400"/>
                    <a:pt x="5138420" y="4182110"/>
                  </a:cubicBezTo>
                  <a:lnTo>
                    <a:pt x="5138420" y="2345690"/>
                  </a:lnTo>
                  <a:cubicBezTo>
                    <a:pt x="5138420" y="2310130"/>
                    <a:pt x="5167630" y="2282190"/>
                    <a:pt x="5201920" y="2282190"/>
                  </a:cubicBezTo>
                  <a:lnTo>
                    <a:pt x="5309870" y="2282190"/>
                  </a:lnTo>
                  <a:cubicBezTo>
                    <a:pt x="5344160" y="2282190"/>
                    <a:pt x="5373370" y="2310130"/>
                    <a:pt x="5373370" y="2345690"/>
                  </a:cubicBezTo>
                  <a:close/>
                  <a:moveTo>
                    <a:pt x="5126990" y="0"/>
                  </a:moveTo>
                  <a:lnTo>
                    <a:pt x="246380" y="0"/>
                  </a:lnTo>
                  <a:cubicBezTo>
                    <a:pt x="110490" y="0"/>
                    <a:pt x="0" y="110490"/>
                    <a:pt x="0" y="246380"/>
                  </a:cubicBezTo>
                  <a:lnTo>
                    <a:pt x="0" y="458470"/>
                  </a:lnTo>
                  <a:lnTo>
                    <a:pt x="5373370" y="458470"/>
                  </a:lnTo>
                  <a:lnTo>
                    <a:pt x="5373370" y="246380"/>
                  </a:lnTo>
                  <a:cubicBezTo>
                    <a:pt x="5373370" y="110490"/>
                    <a:pt x="5262880" y="0"/>
                    <a:pt x="5126990" y="0"/>
                  </a:cubicBezTo>
                  <a:close/>
                </a:path>
              </a:pathLst>
            </a:custGeom>
            <a:solidFill>
              <a:srgbClr val="4B6FED"/>
            </a:solidFill>
          </p:spPr>
        </p:sp>
        <p:sp>
          <p:nvSpPr>
            <p:cNvPr name="Freeform 12" id="12"/>
            <p:cNvSpPr/>
            <p:nvPr/>
          </p:nvSpPr>
          <p:spPr>
            <a:xfrm flipH="false" flipV="false" rot="0">
              <a:off x="220980" y="160020"/>
              <a:ext cx="651510" cy="162560"/>
            </a:xfrm>
            <a:custGeom>
              <a:avLst/>
              <a:gdLst/>
              <a:ahLst/>
              <a:cxnLst/>
              <a:rect r="r" b="b" t="t" l="l"/>
              <a:pathLst>
                <a:path h="162560" w="651510">
                  <a:moveTo>
                    <a:pt x="162560" y="81280"/>
                  </a:moveTo>
                  <a:cubicBezTo>
                    <a:pt x="162560" y="125730"/>
                    <a:pt x="125730" y="162560"/>
                    <a:pt x="81280" y="162560"/>
                  </a:cubicBezTo>
                  <a:cubicBezTo>
                    <a:pt x="36830" y="162560"/>
                    <a:pt x="0" y="125730"/>
                    <a:pt x="0" y="81280"/>
                  </a:cubicBezTo>
                  <a:cubicBezTo>
                    <a:pt x="0" y="36830"/>
                    <a:pt x="36830" y="0"/>
                    <a:pt x="81280" y="0"/>
                  </a:cubicBezTo>
                  <a:cubicBezTo>
                    <a:pt x="125730" y="0"/>
                    <a:pt x="162560" y="35560"/>
                    <a:pt x="162560" y="81280"/>
                  </a:cubicBezTo>
                  <a:close/>
                  <a:moveTo>
                    <a:pt x="570230" y="0"/>
                  </a:moveTo>
                  <a:cubicBezTo>
                    <a:pt x="525780" y="0"/>
                    <a:pt x="488950" y="36830"/>
                    <a:pt x="488950" y="81280"/>
                  </a:cubicBezTo>
                  <a:cubicBezTo>
                    <a:pt x="488950" y="125730"/>
                    <a:pt x="525780" y="162560"/>
                    <a:pt x="570230" y="162560"/>
                  </a:cubicBezTo>
                  <a:cubicBezTo>
                    <a:pt x="614680" y="162560"/>
                    <a:pt x="651510" y="125730"/>
                    <a:pt x="651510" y="81280"/>
                  </a:cubicBezTo>
                  <a:cubicBezTo>
                    <a:pt x="651510" y="36830"/>
                    <a:pt x="614680" y="0"/>
                    <a:pt x="570230" y="0"/>
                  </a:cubicBezTo>
                  <a:close/>
                  <a:moveTo>
                    <a:pt x="325120" y="0"/>
                  </a:moveTo>
                  <a:cubicBezTo>
                    <a:pt x="280670" y="0"/>
                    <a:pt x="243840" y="36830"/>
                    <a:pt x="243840" y="81280"/>
                  </a:cubicBezTo>
                  <a:cubicBezTo>
                    <a:pt x="243840" y="125730"/>
                    <a:pt x="280670" y="162560"/>
                    <a:pt x="325120" y="162560"/>
                  </a:cubicBezTo>
                  <a:cubicBezTo>
                    <a:pt x="369570" y="162560"/>
                    <a:pt x="406400" y="125730"/>
                    <a:pt x="406400" y="81280"/>
                  </a:cubicBezTo>
                  <a:cubicBezTo>
                    <a:pt x="406400" y="36830"/>
                    <a:pt x="370840" y="0"/>
                    <a:pt x="325120" y="0"/>
                  </a:cubicBezTo>
                  <a:close/>
                </a:path>
              </a:pathLst>
            </a:custGeom>
            <a:solidFill>
              <a:srgbClr val="7DC2DF"/>
            </a:solidFill>
          </p:spPr>
        </p:sp>
        <p:sp>
          <p:nvSpPr>
            <p:cNvPr name="Freeform 13" id="13"/>
            <p:cNvSpPr/>
            <p:nvPr/>
          </p:nvSpPr>
          <p:spPr>
            <a:xfrm flipH="false" flipV="false" rot="0">
              <a:off x="0" y="0"/>
              <a:ext cx="5397500" cy="6350000"/>
            </a:xfrm>
            <a:custGeom>
              <a:avLst/>
              <a:gdLst/>
              <a:ahLst/>
              <a:cxnLst/>
              <a:rect r="r" b="b" t="t" l="l"/>
              <a:pathLst>
                <a:path h="6350000" w="5397500">
                  <a:moveTo>
                    <a:pt x="5137150" y="0"/>
                  </a:moveTo>
                  <a:lnTo>
                    <a:pt x="259080" y="0"/>
                  </a:lnTo>
                  <a:cubicBezTo>
                    <a:pt x="115570" y="0"/>
                    <a:pt x="0" y="115570"/>
                    <a:pt x="0" y="259080"/>
                  </a:cubicBezTo>
                  <a:lnTo>
                    <a:pt x="0" y="6090920"/>
                  </a:lnTo>
                  <a:cubicBezTo>
                    <a:pt x="0" y="6234430"/>
                    <a:pt x="115570" y="6350000"/>
                    <a:pt x="259080" y="6350000"/>
                  </a:cubicBezTo>
                  <a:lnTo>
                    <a:pt x="5137150" y="6350000"/>
                  </a:lnTo>
                  <a:cubicBezTo>
                    <a:pt x="5140960" y="6350000"/>
                    <a:pt x="5143500" y="6350000"/>
                    <a:pt x="5147310" y="6350000"/>
                  </a:cubicBezTo>
                  <a:lnTo>
                    <a:pt x="5148580" y="6350000"/>
                  </a:lnTo>
                  <a:cubicBezTo>
                    <a:pt x="5149850" y="6350000"/>
                    <a:pt x="5149850" y="6350000"/>
                    <a:pt x="5151120" y="6350000"/>
                  </a:cubicBezTo>
                  <a:cubicBezTo>
                    <a:pt x="5288280" y="6343650"/>
                    <a:pt x="5397500" y="6230620"/>
                    <a:pt x="5397500" y="6092190"/>
                  </a:cubicBezTo>
                  <a:lnTo>
                    <a:pt x="5397500" y="4145280"/>
                  </a:lnTo>
                  <a:lnTo>
                    <a:pt x="5397500" y="2406650"/>
                  </a:lnTo>
                  <a:lnTo>
                    <a:pt x="5397500" y="471170"/>
                  </a:lnTo>
                  <a:lnTo>
                    <a:pt x="5397500" y="259080"/>
                  </a:lnTo>
                  <a:cubicBezTo>
                    <a:pt x="5396230" y="115570"/>
                    <a:pt x="5279390" y="0"/>
                    <a:pt x="5137150" y="0"/>
                  </a:cubicBezTo>
                  <a:close/>
                  <a:moveTo>
                    <a:pt x="259080" y="22860"/>
                  </a:moveTo>
                  <a:lnTo>
                    <a:pt x="5137150" y="22860"/>
                  </a:lnTo>
                  <a:cubicBezTo>
                    <a:pt x="5267960" y="22860"/>
                    <a:pt x="5373370" y="128270"/>
                    <a:pt x="5373370" y="259080"/>
                  </a:cubicBezTo>
                  <a:lnTo>
                    <a:pt x="5373370" y="459740"/>
                  </a:lnTo>
                  <a:lnTo>
                    <a:pt x="5147310" y="459740"/>
                  </a:lnTo>
                  <a:lnTo>
                    <a:pt x="22860" y="459740"/>
                  </a:lnTo>
                  <a:lnTo>
                    <a:pt x="22860" y="259080"/>
                  </a:lnTo>
                  <a:cubicBezTo>
                    <a:pt x="22860" y="128270"/>
                    <a:pt x="128270" y="22860"/>
                    <a:pt x="259080" y="22860"/>
                  </a:cubicBezTo>
                  <a:close/>
                  <a:moveTo>
                    <a:pt x="22860" y="6090920"/>
                  </a:moveTo>
                  <a:lnTo>
                    <a:pt x="22860" y="481330"/>
                  </a:lnTo>
                  <a:lnTo>
                    <a:pt x="5137150" y="481330"/>
                  </a:lnTo>
                  <a:lnTo>
                    <a:pt x="5137150" y="6327140"/>
                  </a:lnTo>
                  <a:lnTo>
                    <a:pt x="259080" y="6327140"/>
                  </a:lnTo>
                  <a:cubicBezTo>
                    <a:pt x="128270" y="6327140"/>
                    <a:pt x="22860" y="6221730"/>
                    <a:pt x="22860" y="6090920"/>
                  </a:cubicBezTo>
                  <a:close/>
                  <a:moveTo>
                    <a:pt x="5373370" y="6090920"/>
                  </a:moveTo>
                  <a:cubicBezTo>
                    <a:pt x="5373370" y="6214110"/>
                    <a:pt x="5279390" y="6314440"/>
                    <a:pt x="5158740" y="6325870"/>
                  </a:cubicBezTo>
                  <a:lnTo>
                    <a:pt x="5158740" y="4216400"/>
                  </a:lnTo>
                  <a:cubicBezTo>
                    <a:pt x="5181600" y="4248150"/>
                    <a:pt x="5218430" y="4269740"/>
                    <a:pt x="5260340" y="4269740"/>
                  </a:cubicBezTo>
                  <a:lnTo>
                    <a:pt x="5270500" y="4269740"/>
                  </a:lnTo>
                  <a:cubicBezTo>
                    <a:pt x="5312410" y="4269740"/>
                    <a:pt x="5350510" y="4248150"/>
                    <a:pt x="5372100" y="4216400"/>
                  </a:cubicBezTo>
                  <a:lnTo>
                    <a:pt x="5372100" y="6090920"/>
                  </a:lnTo>
                  <a:lnTo>
                    <a:pt x="5373370" y="6090920"/>
                  </a:lnTo>
                  <a:close/>
                  <a:moveTo>
                    <a:pt x="5158740" y="4145280"/>
                  </a:moveTo>
                  <a:lnTo>
                    <a:pt x="5158740" y="2406650"/>
                  </a:lnTo>
                  <a:cubicBezTo>
                    <a:pt x="5158740" y="2350770"/>
                    <a:pt x="5204460" y="2305050"/>
                    <a:pt x="5260340" y="2305050"/>
                  </a:cubicBezTo>
                  <a:lnTo>
                    <a:pt x="5270500" y="2305050"/>
                  </a:lnTo>
                  <a:cubicBezTo>
                    <a:pt x="5326380" y="2305050"/>
                    <a:pt x="5372100" y="2350770"/>
                    <a:pt x="5372100" y="2406650"/>
                  </a:cubicBezTo>
                  <a:lnTo>
                    <a:pt x="5372100" y="4145280"/>
                  </a:lnTo>
                  <a:cubicBezTo>
                    <a:pt x="5372100" y="4201160"/>
                    <a:pt x="5326380" y="4246880"/>
                    <a:pt x="5270500" y="4246880"/>
                  </a:cubicBezTo>
                  <a:lnTo>
                    <a:pt x="5260340" y="4246880"/>
                  </a:lnTo>
                  <a:cubicBezTo>
                    <a:pt x="5204460" y="4246880"/>
                    <a:pt x="5158740" y="4201160"/>
                    <a:pt x="5158740" y="4145280"/>
                  </a:cubicBezTo>
                  <a:close/>
                  <a:moveTo>
                    <a:pt x="5271770" y="2282190"/>
                  </a:moveTo>
                  <a:lnTo>
                    <a:pt x="5261610" y="2282190"/>
                  </a:lnTo>
                  <a:cubicBezTo>
                    <a:pt x="5219700" y="2282190"/>
                    <a:pt x="5181600" y="2303780"/>
                    <a:pt x="5160010" y="2335530"/>
                  </a:cubicBezTo>
                  <a:lnTo>
                    <a:pt x="5160010" y="481330"/>
                  </a:lnTo>
                  <a:lnTo>
                    <a:pt x="5374640" y="481330"/>
                  </a:lnTo>
                  <a:lnTo>
                    <a:pt x="5374640" y="2334260"/>
                  </a:lnTo>
                  <a:cubicBezTo>
                    <a:pt x="5350510" y="2303780"/>
                    <a:pt x="5313680" y="2282190"/>
                    <a:pt x="5271770" y="2282190"/>
                  </a:cubicBezTo>
                  <a:close/>
                  <a:moveTo>
                    <a:pt x="302260" y="332740"/>
                  </a:moveTo>
                  <a:cubicBezTo>
                    <a:pt x="353060" y="332740"/>
                    <a:pt x="394970" y="290830"/>
                    <a:pt x="394970" y="240030"/>
                  </a:cubicBezTo>
                  <a:cubicBezTo>
                    <a:pt x="394970" y="189230"/>
                    <a:pt x="353060" y="147320"/>
                    <a:pt x="302260" y="147320"/>
                  </a:cubicBezTo>
                  <a:cubicBezTo>
                    <a:pt x="251460" y="147320"/>
                    <a:pt x="209550" y="190500"/>
                    <a:pt x="209550" y="241300"/>
                  </a:cubicBezTo>
                  <a:cubicBezTo>
                    <a:pt x="209550" y="292100"/>
                    <a:pt x="251460" y="332740"/>
                    <a:pt x="302260" y="332740"/>
                  </a:cubicBezTo>
                  <a:close/>
                  <a:moveTo>
                    <a:pt x="302260" y="171450"/>
                  </a:moveTo>
                  <a:cubicBezTo>
                    <a:pt x="340360" y="171450"/>
                    <a:pt x="372110" y="203200"/>
                    <a:pt x="372110" y="241300"/>
                  </a:cubicBezTo>
                  <a:cubicBezTo>
                    <a:pt x="372110" y="279400"/>
                    <a:pt x="340360" y="311150"/>
                    <a:pt x="302260" y="311150"/>
                  </a:cubicBezTo>
                  <a:cubicBezTo>
                    <a:pt x="264160" y="311150"/>
                    <a:pt x="232410" y="279400"/>
                    <a:pt x="232410" y="241300"/>
                  </a:cubicBezTo>
                  <a:cubicBezTo>
                    <a:pt x="232410" y="201930"/>
                    <a:pt x="264160" y="171450"/>
                    <a:pt x="302260" y="171450"/>
                  </a:cubicBezTo>
                  <a:close/>
                  <a:moveTo>
                    <a:pt x="546100" y="332740"/>
                  </a:moveTo>
                  <a:cubicBezTo>
                    <a:pt x="596900" y="332740"/>
                    <a:pt x="638810" y="290830"/>
                    <a:pt x="638810" y="240030"/>
                  </a:cubicBezTo>
                  <a:cubicBezTo>
                    <a:pt x="638810" y="189230"/>
                    <a:pt x="596900" y="148590"/>
                    <a:pt x="546100" y="148590"/>
                  </a:cubicBezTo>
                  <a:cubicBezTo>
                    <a:pt x="495300" y="148590"/>
                    <a:pt x="454660" y="190500"/>
                    <a:pt x="454660" y="241300"/>
                  </a:cubicBezTo>
                  <a:cubicBezTo>
                    <a:pt x="454660" y="292100"/>
                    <a:pt x="495300" y="332740"/>
                    <a:pt x="546100" y="332740"/>
                  </a:cubicBezTo>
                  <a:close/>
                  <a:moveTo>
                    <a:pt x="546100" y="171450"/>
                  </a:moveTo>
                  <a:cubicBezTo>
                    <a:pt x="584200" y="171450"/>
                    <a:pt x="615950" y="203200"/>
                    <a:pt x="615950" y="241300"/>
                  </a:cubicBezTo>
                  <a:cubicBezTo>
                    <a:pt x="615950" y="279400"/>
                    <a:pt x="584200" y="311150"/>
                    <a:pt x="546100" y="311150"/>
                  </a:cubicBezTo>
                  <a:cubicBezTo>
                    <a:pt x="508000" y="311150"/>
                    <a:pt x="476250" y="279400"/>
                    <a:pt x="476250" y="241300"/>
                  </a:cubicBezTo>
                  <a:cubicBezTo>
                    <a:pt x="476250" y="201930"/>
                    <a:pt x="508000" y="171450"/>
                    <a:pt x="546100" y="171450"/>
                  </a:cubicBezTo>
                  <a:close/>
                  <a:moveTo>
                    <a:pt x="791210" y="332740"/>
                  </a:moveTo>
                  <a:cubicBezTo>
                    <a:pt x="842010" y="332740"/>
                    <a:pt x="883920" y="290830"/>
                    <a:pt x="883920" y="240030"/>
                  </a:cubicBezTo>
                  <a:cubicBezTo>
                    <a:pt x="883920" y="189230"/>
                    <a:pt x="842010" y="147320"/>
                    <a:pt x="791210" y="147320"/>
                  </a:cubicBezTo>
                  <a:cubicBezTo>
                    <a:pt x="740410" y="147320"/>
                    <a:pt x="698500" y="190500"/>
                    <a:pt x="698500" y="241300"/>
                  </a:cubicBezTo>
                  <a:cubicBezTo>
                    <a:pt x="698500" y="292100"/>
                    <a:pt x="740410" y="332740"/>
                    <a:pt x="791210" y="332740"/>
                  </a:cubicBezTo>
                  <a:close/>
                  <a:moveTo>
                    <a:pt x="791210" y="171450"/>
                  </a:moveTo>
                  <a:cubicBezTo>
                    <a:pt x="829310" y="171450"/>
                    <a:pt x="861060" y="203200"/>
                    <a:pt x="861060" y="241300"/>
                  </a:cubicBezTo>
                  <a:cubicBezTo>
                    <a:pt x="861060" y="279400"/>
                    <a:pt x="829310" y="311150"/>
                    <a:pt x="791210" y="311150"/>
                  </a:cubicBezTo>
                  <a:cubicBezTo>
                    <a:pt x="753110" y="311150"/>
                    <a:pt x="721360" y="279400"/>
                    <a:pt x="721360" y="241300"/>
                  </a:cubicBezTo>
                  <a:cubicBezTo>
                    <a:pt x="721360" y="201930"/>
                    <a:pt x="751840" y="171450"/>
                    <a:pt x="791210" y="171450"/>
                  </a:cubicBezTo>
                  <a:close/>
                </a:path>
              </a:pathLst>
            </a:custGeom>
            <a:solidFill>
              <a:srgbClr val="152544"/>
            </a:solidFill>
          </p:spPr>
        </p:sp>
      </p:grpSp>
      <p:grpSp>
        <p:nvGrpSpPr>
          <p:cNvPr name="Group 14" id="14"/>
          <p:cNvGrpSpPr>
            <a:grpSpLocks noChangeAspect="true"/>
          </p:cNvGrpSpPr>
          <p:nvPr/>
        </p:nvGrpSpPr>
        <p:grpSpPr>
          <a:xfrm rot="0">
            <a:off x="12201068" y="2375745"/>
            <a:ext cx="3928453" cy="4622797"/>
            <a:chOff x="0" y="0"/>
            <a:chExt cx="5396230" cy="6350000"/>
          </a:xfrm>
        </p:grpSpPr>
        <p:sp>
          <p:nvSpPr>
            <p:cNvPr name="Freeform 15" id="15"/>
            <p:cNvSpPr/>
            <p:nvPr/>
          </p:nvSpPr>
          <p:spPr>
            <a:xfrm flipH="false" flipV="false" rot="0">
              <a:off x="11430" y="11430"/>
              <a:ext cx="5373370" cy="6327140"/>
            </a:xfrm>
            <a:custGeom>
              <a:avLst/>
              <a:gdLst/>
              <a:ahLst/>
              <a:cxnLst/>
              <a:rect r="r" b="b" t="t" l="l"/>
              <a:pathLst>
                <a:path h="6327140" w="5373370">
                  <a:moveTo>
                    <a:pt x="5373370" y="610870"/>
                  </a:moveTo>
                  <a:lnTo>
                    <a:pt x="5373370" y="953770"/>
                  </a:lnTo>
                  <a:moveTo>
                    <a:pt x="5373370" y="953770"/>
                  </a:moveTo>
                  <a:lnTo>
                    <a:pt x="5373370" y="6079490"/>
                  </a:lnTo>
                  <a:cubicBezTo>
                    <a:pt x="5373370" y="6216650"/>
                    <a:pt x="5262880" y="6327140"/>
                    <a:pt x="5125720" y="6327140"/>
                  </a:cubicBezTo>
                  <a:lnTo>
                    <a:pt x="247650" y="6327140"/>
                  </a:lnTo>
                  <a:cubicBezTo>
                    <a:pt x="110490" y="6327140"/>
                    <a:pt x="0" y="6216650"/>
                    <a:pt x="0" y="6079490"/>
                  </a:cubicBezTo>
                  <a:lnTo>
                    <a:pt x="0" y="247650"/>
                  </a:lnTo>
                  <a:cubicBezTo>
                    <a:pt x="0" y="110490"/>
                    <a:pt x="110490" y="0"/>
                    <a:pt x="247650" y="0"/>
                  </a:cubicBezTo>
                  <a:lnTo>
                    <a:pt x="5125720" y="0"/>
                  </a:lnTo>
                  <a:cubicBezTo>
                    <a:pt x="5262880" y="0"/>
                    <a:pt x="5373370" y="110490"/>
                    <a:pt x="5373370" y="247650"/>
                  </a:cubicBezTo>
                  <a:lnTo>
                    <a:pt x="5373370" y="610870"/>
                  </a:lnTo>
                </a:path>
              </a:pathLst>
            </a:custGeom>
            <a:blipFill>
              <a:blip r:embed="rId4"/>
              <a:stretch>
                <a:fillRect l="0" t="0" r="0" b="-27348"/>
              </a:stretch>
            </a:blipFill>
          </p:spPr>
        </p:sp>
        <p:sp>
          <p:nvSpPr>
            <p:cNvPr name="Freeform 16" id="16"/>
            <p:cNvSpPr/>
            <p:nvPr/>
          </p:nvSpPr>
          <p:spPr>
            <a:xfrm flipH="false" flipV="false" rot="0">
              <a:off x="5148580" y="471170"/>
              <a:ext cx="236220" cy="5868670"/>
            </a:xfrm>
            <a:custGeom>
              <a:avLst/>
              <a:gdLst/>
              <a:ahLst/>
              <a:cxnLst/>
              <a:rect r="r" b="b" t="t" l="l"/>
              <a:pathLst>
                <a:path h="5868670" w="236220">
                  <a:moveTo>
                    <a:pt x="236220" y="240030"/>
                  </a:moveTo>
                  <a:lnTo>
                    <a:pt x="236220" y="494030"/>
                  </a:lnTo>
                  <a:moveTo>
                    <a:pt x="236220" y="494030"/>
                  </a:moveTo>
                  <a:lnTo>
                    <a:pt x="236220" y="5868670"/>
                  </a:lnTo>
                  <a:lnTo>
                    <a:pt x="0" y="5868670"/>
                  </a:lnTo>
                  <a:lnTo>
                    <a:pt x="0" y="0"/>
                  </a:lnTo>
                  <a:lnTo>
                    <a:pt x="236220" y="0"/>
                  </a:lnTo>
                  <a:lnTo>
                    <a:pt x="236220" y="240030"/>
                  </a:lnTo>
                </a:path>
              </a:pathLst>
            </a:custGeom>
            <a:solidFill>
              <a:srgbClr val="FFFFFF"/>
            </a:solidFill>
          </p:spPr>
        </p:sp>
        <p:sp>
          <p:nvSpPr>
            <p:cNvPr name="Freeform 17" id="17"/>
            <p:cNvSpPr/>
            <p:nvPr/>
          </p:nvSpPr>
          <p:spPr>
            <a:xfrm flipH="false" flipV="false" rot="0">
              <a:off x="11430" y="11430"/>
              <a:ext cx="5373370" cy="4245610"/>
            </a:xfrm>
            <a:custGeom>
              <a:avLst/>
              <a:gdLst/>
              <a:ahLst/>
              <a:cxnLst/>
              <a:rect r="r" b="b" t="t" l="l"/>
              <a:pathLst>
                <a:path h="4245610" w="5373370">
                  <a:moveTo>
                    <a:pt x="5373370" y="2345690"/>
                  </a:moveTo>
                  <a:lnTo>
                    <a:pt x="5373370" y="4182110"/>
                  </a:lnTo>
                  <a:cubicBezTo>
                    <a:pt x="5373370" y="4217670"/>
                    <a:pt x="5344160" y="4245610"/>
                    <a:pt x="5309870" y="4245610"/>
                  </a:cubicBezTo>
                  <a:lnTo>
                    <a:pt x="5201920" y="4245610"/>
                  </a:lnTo>
                  <a:cubicBezTo>
                    <a:pt x="5166360" y="4245610"/>
                    <a:pt x="5138420" y="4216400"/>
                    <a:pt x="5138420" y="4182110"/>
                  </a:cubicBezTo>
                  <a:lnTo>
                    <a:pt x="5138420" y="2345690"/>
                  </a:lnTo>
                  <a:cubicBezTo>
                    <a:pt x="5138420" y="2310130"/>
                    <a:pt x="5167630" y="2282190"/>
                    <a:pt x="5201920" y="2282190"/>
                  </a:cubicBezTo>
                  <a:lnTo>
                    <a:pt x="5309870" y="2282190"/>
                  </a:lnTo>
                  <a:cubicBezTo>
                    <a:pt x="5344160" y="2282190"/>
                    <a:pt x="5373370" y="2310130"/>
                    <a:pt x="5373370" y="2345690"/>
                  </a:cubicBezTo>
                  <a:close/>
                  <a:moveTo>
                    <a:pt x="5126990" y="0"/>
                  </a:moveTo>
                  <a:lnTo>
                    <a:pt x="246380" y="0"/>
                  </a:lnTo>
                  <a:cubicBezTo>
                    <a:pt x="110490" y="0"/>
                    <a:pt x="0" y="110490"/>
                    <a:pt x="0" y="246380"/>
                  </a:cubicBezTo>
                  <a:lnTo>
                    <a:pt x="0" y="458470"/>
                  </a:lnTo>
                  <a:lnTo>
                    <a:pt x="5373370" y="458470"/>
                  </a:lnTo>
                  <a:lnTo>
                    <a:pt x="5373370" y="246380"/>
                  </a:lnTo>
                  <a:cubicBezTo>
                    <a:pt x="5373370" y="110490"/>
                    <a:pt x="5262880" y="0"/>
                    <a:pt x="5126990" y="0"/>
                  </a:cubicBezTo>
                  <a:close/>
                </a:path>
              </a:pathLst>
            </a:custGeom>
            <a:solidFill>
              <a:srgbClr val="4B6FED"/>
            </a:solidFill>
          </p:spPr>
        </p:sp>
        <p:sp>
          <p:nvSpPr>
            <p:cNvPr name="Freeform 18" id="18"/>
            <p:cNvSpPr/>
            <p:nvPr/>
          </p:nvSpPr>
          <p:spPr>
            <a:xfrm flipH="false" flipV="false" rot="0">
              <a:off x="220980" y="160020"/>
              <a:ext cx="651510" cy="162560"/>
            </a:xfrm>
            <a:custGeom>
              <a:avLst/>
              <a:gdLst/>
              <a:ahLst/>
              <a:cxnLst/>
              <a:rect r="r" b="b" t="t" l="l"/>
              <a:pathLst>
                <a:path h="162560" w="651510">
                  <a:moveTo>
                    <a:pt x="162560" y="81280"/>
                  </a:moveTo>
                  <a:cubicBezTo>
                    <a:pt x="162560" y="125730"/>
                    <a:pt x="125730" y="162560"/>
                    <a:pt x="81280" y="162560"/>
                  </a:cubicBezTo>
                  <a:cubicBezTo>
                    <a:pt x="36830" y="162560"/>
                    <a:pt x="0" y="125730"/>
                    <a:pt x="0" y="81280"/>
                  </a:cubicBezTo>
                  <a:cubicBezTo>
                    <a:pt x="0" y="36830"/>
                    <a:pt x="36830" y="0"/>
                    <a:pt x="81280" y="0"/>
                  </a:cubicBezTo>
                  <a:cubicBezTo>
                    <a:pt x="125730" y="0"/>
                    <a:pt x="162560" y="35560"/>
                    <a:pt x="162560" y="81280"/>
                  </a:cubicBezTo>
                  <a:close/>
                  <a:moveTo>
                    <a:pt x="570230" y="0"/>
                  </a:moveTo>
                  <a:cubicBezTo>
                    <a:pt x="525780" y="0"/>
                    <a:pt x="488950" y="36830"/>
                    <a:pt x="488950" y="81280"/>
                  </a:cubicBezTo>
                  <a:cubicBezTo>
                    <a:pt x="488950" y="125730"/>
                    <a:pt x="525780" y="162560"/>
                    <a:pt x="570230" y="162560"/>
                  </a:cubicBezTo>
                  <a:cubicBezTo>
                    <a:pt x="614680" y="162560"/>
                    <a:pt x="651510" y="125730"/>
                    <a:pt x="651510" y="81280"/>
                  </a:cubicBezTo>
                  <a:cubicBezTo>
                    <a:pt x="651510" y="36830"/>
                    <a:pt x="614680" y="0"/>
                    <a:pt x="570230" y="0"/>
                  </a:cubicBezTo>
                  <a:close/>
                  <a:moveTo>
                    <a:pt x="325120" y="0"/>
                  </a:moveTo>
                  <a:cubicBezTo>
                    <a:pt x="280670" y="0"/>
                    <a:pt x="243840" y="36830"/>
                    <a:pt x="243840" y="81280"/>
                  </a:cubicBezTo>
                  <a:cubicBezTo>
                    <a:pt x="243840" y="125730"/>
                    <a:pt x="280670" y="162560"/>
                    <a:pt x="325120" y="162560"/>
                  </a:cubicBezTo>
                  <a:cubicBezTo>
                    <a:pt x="369570" y="162560"/>
                    <a:pt x="406400" y="125730"/>
                    <a:pt x="406400" y="81280"/>
                  </a:cubicBezTo>
                  <a:cubicBezTo>
                    <a:pt x="406400" y="36830"/>
                    <a:pt x="370840" y="0"/>
                    <a:pt x="325120" y="0"/>
                  </a:cubicBezTo>
                  <a:close/>
                </a:path>
              </a:pathLst>
            </a:custGeom>
            <a:solidFill>
              <a:srgbClr val="7DC2DF"/>
            </a:solidFill>
          </p:spPr>
        </p:sp>
        <p:sp>
          <p:nvSpPr>
            <p:cNvPr name="Freeform 19" id="19"/>
            <p:cNvSpPr/>
            <p:nvPr/>
          </p:nvSpPr>
          <p:spPr>
            <a:xfrm flipH="false" flipV="false" rot="0">
              <a:off x="0" y="0"/>
              <a:ext cx="5397500" cy="6350000"/>
            </a:xfrm>
            <a:custGeom>
              <a:avLst/>
              <a:gdLst/>
              <a:ahLst/>
              <a:cxnLst/>
              <a:rect r="r" b="b" t="t" l="l"/>
              <a:pathLst>
                <a:path h="6350000" w="5397500">
                  <a:moveTo>
                    <a:pt x="5137150" y="0"/>
                  </a:moveTo>
                  <a:lnTo>
                    <a:pt x="259080" y="0"/>
                  </a:lnTo>
                  <a:cubicBezTo>
                    <a:pt x="115570" y="0"/>
                    <a:pt x="0" y="115570"/>
                    <a:pt x="0" y="259080"/>
                  </a:cubicBezTo>
                  <a:lnTo>
                    <a:pt x="0" y="6090920"/>
                  </a:lnTo>
                  <a:cubicBezTo>
                    <a:pt x="0" y="6234430"/>
                    <a:pt x="115570" y="6350000"/>
                    <a:pt x="259080" y="6350000"/>
                  </a:cubicBezTo>
                  <a:lnTo>
                    <a:pt x="5137150" y="6350000"/>
                  </a:lnTo>
                  <a:cubicBezTo>
                    <a:pt x="5140960" y="6350000"/>
                    <a:pt x="5143500" y="6350000"/>
                    <a:pt x="5147310" y="6350000"/>
                  </a:cubicBezTo>
                  <a:lnTo>
                    <a:pt x="5148580" y="6350000"/>
                  </a:lnTo>
                  <a:cubicBezTo>
                    <a:pt x="5149850" y="6350000"/>
                    <a:pt x="5149850" y="6350000"/>
                    <a:pt x="5151120" y="6350000"/>
                  </a:cubicBezTo>
                  <a:cubicBezTo>
                    <a:pt x="5288280" y="6343650"/>
                    <a:pt x="5397500" y="6230620"/>
                    <a:pt x="5397500" y="6092190"/>
                  </a:cubicBezTo>
                  <a:lnTo>
                    <a:pt x="5397500" y="4145280"/>
                  </a:lnTo>
                  <a:lnTo>
                    <a:pt x="5397500" y="2406650"/>
                  </a:lnTo>
                  <a:lnTo>
                    <a:pt x="5397500" y="471170"/>
                  </a:lnTo>
                  <a:lnTo>
                    <a:pt x="5397500" y="259080"/>
                  </a:lnTo>
                  <a:cubicBezTo>
                    <a:pt x="5396230" y="115570"/>
                    <a:pt x="5279390" y="0"/>
                    <a:pt x="5137150" y="0"/>
                  </a:cubicBezTo>
                  <a:close/>
                  <a:moveTo>
                    <a:pt x="259080" y="22860"/>
                  </a:moveTo>
                  <a:lnTo>
                    <a:pt x="5137150" y="22860"/>
                  </a:lnTo>
                  <a:cubicBezTo>
                    <a:pt x="5267960" y="22860"/>
                    <a:pt x="5373370" y="128270"/>
                    <a:pt x="5373370" y="259080"/>
                  </a:cubicBezTo>
                  <a:lnTo>
                    <a:pt x="5373370" y="459740"/>
                  </a:lnTo>
                  <a:lnTo>
                    <a:pt x="5147310" y="459740"/>
                  </a:lnTo>
                  <a:lnTo>
                    <a:pt x="22860" y="459740"/>
                  </a:lnTo>
                  <a:lnTo>
                    <a:pt x="22860" y="259080"/>
                  </a:lnTo>
                  <a:cubicBezTo>
                    <a:pt x="22860" y="128270"/>
                    <a:pt x="128270" y="22860"/>
                    <a:pt x="259080" y="22860"/>
                  </a:cubicBezTo>
                  <a:close/>
                  <a:moveTo>
                    <a:pt x="22860" y="6090920"/>
                  </a:moveTo>
                  <a:lnTo>
                    <a:pt x="22860" y="481330"/>
                  </a:lnTo>
                  <a:lnTo>
                    <a:pt x="5137150" y="481330"/>
                  </a:lnTo>
                  <a:lnTo>
                    <a:pt x="5137150" y="6327140"/>
                  </a:lnTo>
                  <a:lnTo>
                    <a:pt x="259080" y="6327140"/>
                  </a:lnTo>
                  <a:cubicBezTo>
                    <a:pt x="128270" y="6327140"/>
                    <a:pt x="22860" y="6221730"/>
                    <a:pt x="22860" y="6090920"/>
                  </a:cubicBezTo>
                  <a:close/>
                  <a:moveTo>
                    <a:pt x="5373370" y="6090920"/>
                  </a:moveTo>
                  <a:cubicBezTo>
                    <a:pt x="5373370" y="6214110"/>
                    <a:pt x="5279390" y="6314440"/>
                    <a:pt x="5158740" y="6325870"/>
                  </a:cubicBezTo>
                  <a:lnTo>
                    <a:pt x="5158740" y="4216400"/>
                  </a:lnTo>
                  <a:cubicBezTo>
                    <a:pt x="5181600" y="4248150"/>
                    <a:pt x="5218430" y="4269740"/>
                    <a:pt x="5260340" y="4269740"/>
                  </a:cubicBezTo>
                  <a:lnTo>
                    <a:pt x="5270500" y="4269740"/>
                  </a:lnTo>
                  <a:cubicBezTo>
                    <a:pt x="5312410" y="4269740"/>
                    <a:pt x="5350510" y="4248150"/>
                    <a:pt x="5372100" y="4216400"/>
                  </a:cubicBezTo>
                  <a:lnTo>
                    <a:pt x="5372100" y="6090920"/>
                  </a:lnTo>
                  <a:lnTo>
                    <a:pt x="5373370" y="6090920"/>
                  </a:lnTo>
                  <a:close/>
                  <a:moveTo>
                    <a:pt x="5158740" y="4145280"/>
                  </a:moveTo>
                  <a:lnTo>
                    <a:pt x="5158740" y="2406650"/>
                  </a:lnTo>
                  <a:cubicBezTo>
                    <a:pt x="5158740" y="2350770"/>
                    <a:pt x="5204460" y="2305050"/>
                    <a:pt x="5260340" y="2305050"/>
                  </a:cubicBezTo>
                  <a:lnTo>
                    <a:pt x="5270500" y="2305050"/>
                  </a:lnTo>
                  <a:cubicBezTo>
                    <a:pt x="5326380" y="2305050"/>
                    <a:pt x="5372100" y="2350770"/>
                    <a:pt x="5372100" y="2406650"/>
                  </a:cubicBezTo>
                  <a:lnTo>
                    <a:pt x="5372100" y="4145280"/>
                  </a:lnTo>
                  <a:cubicBezTo>
                    <a:pt x="5372100" y="4201160"/>
                    <a:pt x="5326380" y="4246880"/>
                    <a:pt x="5270500" y="4246880"/>
                  </a:cubicBezTo>
                  <a:lnTo>
                    <a:pt x="5260340" y="4246880"/>
                  </a:lnTo>
                  <a:cubicBezTo>
                    <a:pt x="5204460" y="4246880"/>
                    <a:pt x="5158740" y="4201160"/>
                    <a:pt x="5158740" y="4145280"/>
                  </a:cubicBezTo>
                  <a:close/>
                  <a:moveTo>
                    <a:pt x="5271770" y="2282190"/>
                  </a:moveTo>
                  <a:lnTo>
                    <a:pt x="5261610" y="2282190"/>
                  </a:lnTo>
                  <a:cubicBezTo>
                    <a:pt x="5219700" y="2282190"/>
                    <a:pt x="5181600" y="2303780"/>
                    <a:pt x="5160010" y="2335530"/>
                  </a:cubicBezTo>
                  <a:lnTo>
                    <a:pt x="5160010" y="481330"/>
                  </a:lnTo>
                  <a:lnTo>
                    <a:pt x="5374640" y="481330"/>
                  </a:lnTo>
                  <a:lnTo>
                    <a:pt x="5374640" y="2334260"/>
                  </a:lnTo>
                  <a:cubicBezTo>
                    <a:pt x="5350510" y="2303780"/>
                    <a:pt x="5313680" y="2282190"/>
                    <a:pt x="5271770" y="2282190"/>
                  </a:cubicBezTo>
                  <a:close/>
                  <a:moveTo>
                    <a:pt x="302260" y="332740"/>
                  </a:moveTo>
                  <a:cubicBezTo>
                    <a:pt x="353060" y="332740"/>
                    <a:pt x="394970" y="290830"/>
                    <a:pt x="394970" y="240030"/>
                  </a:cubicBezTo>
                  <a:cubicBezTo>
                    <a:pt x="394970" y="189230"/>
                    <a:pt x="353060" y="147320"/>
                    <a:pt x="302260" y="147320"/>
                  </a:cubicBezTo>
                  <a:cubicBezTo>
                    <a:pt x="251460" y="147320"/>
                    <a:pt x="209550" y="190500"/>
                    <a:pt x="209550" y="241300"/>
                  </a:cubicBezTo>
                  <a:cubicBezTo>
                    <a:pt x="209550" y="292100"/>
                    <a:pt x="251460" y="332740"/>
                    <a:pt x="302260" y="332740"/>
                  </a:cubicBezTo>
                  <a:close/>
                  <a:moveTo>
                    <a:pt x="302260" y="171450"/>
                  </a:moveTo>
                  <a:cubicBezTo>
                    <a:pt x="340360" y="171450"/>
                    <a:pt x="372110" y="203200"/>
                    <a:pt x="372110" y="241300"/>
                  </a:cubicBezTo>
                  <a:cubicBezTo>
                    <a:pt x="372110" y="279400"/>
                    <a:pt x="340360" y="311150"/>
                    <a:pt x="302260" y="311150"/>
                  </a:cubicBezTo>
                  <a:cubicBezTo>
                    <a:pt x="264160" y="311150"/>
                    <a:pt x="232410" y="279400"/>
                    <a:pt x="232410" y="241300"/>
                  </a:cubicBezTo>
                  <a:cubicBezTo>
                    <a:pt x="232410" y="201930"/>
                    <a:pt x="264160" y="171450"/>
                    <a:pt x="302260" y="171450"/>
                  </a:cubicBezTo>
                  <a:close/>
                  <a:moveTo>
                    <a:pt x="546100" y="332740"/>
                  </a:moveTo>
                  <a:cubicBezTo>
                    <a:pt x="596900" y="332740"/>
                    <a:pt x="638810" y="290830"/>
                    <a:pt x="638810" y="240030"/>
                  </a:cubicBezTo>
                  <a:cubicBezTo>
                    <a:pt x="638810" y="189230"/>
                    <a:pt x="596900" y="148590"/>
                    <a:pt x="546100" y="148590"/>
                  </a:cubicBezTo>
                  <a:cubicBezTo>
                    <a:pt x="495300" y="148590"/>
                    <a:pt x="454660" y="190500"/>
                    <a:pt x="454660" y="241300"/>
                  </a:cubicBezTo>
                  <a:cubicBezTo>
                    <a:pt x="454660" y="292100"/>
                    <a:pt x="495300" y="332740"/>
                    <a:pt x="546100" y="332740"/>
                  </a:cubicBezTo>
                  <a:close/>
                  <a:moveTo>
                    <a:pt x="546100" y="171450"/>
                  </a:moveTo>
                  <a:cubicBezTo>
                    <a:pt x="584200" y="171450"/>
                    <a:pt x="615950" y="203200"/>
                    <a:pt x="615950" y="241300"/>
                  </a:cubicBezTo>
                  <a:cubicBezTo>
                    <a:pt x="615950" y="279400"/>
                    <a:pt x="584200" y="311150"/>
                    <a:pt x="546100" y="311150"/>
                  </a:cubicBezTo>
                  <a:cubicBezTo>
                    <a:pt x="508000" y="311150"/>
                    <a:pt x="476250" y="279400"/>
                    <a:pt x="476250" y="241300"/>
                  </a:cubicBezTo>
                  <a:cubicBezTo>
                    <a:pt x="476250" y="201930"/>
                    <a:pt x="508000" y="171450"/>
                    <a:pt x="546100" y="171450"/>
                  </a:cubicBezTo>
                  <a:close/>
                  <a:moveTo>
                    <a:pt x="791210" y="332740"/>
                  </a:moveTo>
                  <a:cubicBezTo>
                    <a:pt x="842010" y="332740"/>
                    <a:pt x="883920" y="290830"/>
                    <a:pt x="883920" y="240030"/>
                  </a:cubicBezTo>
                  <a:cubicBezTo>
                    <a:pt x="883920" y="189230"/>
                    <a:pt x="842010" y="147320"/>
                    <a:pt x="791210" y="147320"/>
                  </a:cubicBezTo>
                  <a:cubicBezTo>
                    <a:pt x="740410" y="147320"/>
                    <a:pt x="698500" y="190500"/>
                    <a:pt x="698500" y="241300"/>
                  </a:cubicBezTo>
                  <a:cubicBezTo>
                    <a:pt x="698500" y="292100"/>
                    <a:pt x="740410" y="332740"/>
                    <a:pt x="791210" y="332740"/>
                  </a:cubicBezTo>
                  <a:close/>
                  <a:moveTo>
                    <a:pt x="791210" y="171450"/>
                  </a:moveTo>
                  <a:cubicBezTo>
                    <a:pt x="829310" y="171450"/>
                    <a:pt x="861060" y="203200"/>
                    <a:pt x="861060" y="241300"/>
                  </a:cubicBezTo>
                  <a:cubicBezTo>
                    <a:pt x="861060" y="279400"/>
                    <a:pt x="829310" y="311150"/>
                    <a:pt x="791210" y="311150"/>
                  </a:cubicBezTo>
                  <a:cubicBezTo>
                    <a:pt x="753110" y="311150"/>
                    <a:pt x="721360" y="279400"/>
                    <a:pt x="721360" y="241300"/>
                  </a:cubicBezTo>
                  <a:cubicBezTo>
                    <a:pt x="721360" y="201930"/>
                    <a:pt x="751840" y="171450"/>
                    <a:pt x="791210" y="171450"/>
                  </a:cubicBezTo>
                  <a:close/>
                </a:path>
              </a:pathLst>
            </a:custGeom>
            <a:solidFill>
              <a:srgbClr val="152544"/>
            </a:solidFill>
          </p:spPr>
        </p:sp>
      </p:grpSp>
      <p:grpSp>
        <p:nvGrpSpPr>
          <p:cNvPr name="Group 20" id="20"/>
          <p:cNvGrpSpPr/>
          <p:nvPr/>
        </p:nvGrpSpPr>
        <p:grpSpPr>
          <a:xfrm rot="0">
            <a:off x="1440089" y="7456982"/>
            <a:ext cx="4302526" cy="2310829"/>
            <a:chOff x="0" y="0"/>
            <a:chExt cx="5736701" cy="3081105"/>
          </a:xfrm>
        </p:grpSpPr>
        <p:sp>
          <p:nvSpPr>
            <p:cNvPr name="TextBox 21" id="21"/>
            <p:cNvSpPr txBox="true"/>
            <p:nvPr/>
          </p:nvSpPr>
          <p:spPr>
            <a:xfrm rot="0">
              <a:off x="0" y="678900"/>
              <a:ext cx="5736701" cy="2402205"/>
            </a:xfrm>
            <a:prstGeom prst="rect">
              <a:avLst/>
            </a:prstGeom>
          </p:spPr>
          <p:txBody>
            <a:bodyPr anchor="t" rtlCol="false" tIns="0" lIns="0" bIns="0" rIns="0">
              <a:spAutoFit/>
            </a:bodyPr>
            <a:lstStyle/>
            <a:p>
              <a:pPr algn="ctr">
                <a:lnSpc>
                  <a:spcPts val="3600"/>
                </a:lnSpc>
              </a:pPr>
              <a:r>
                <a:rPr lang="en-US" sz="2400">
                  <a:solidFill>
                    <a:srgbClr val="152544"/>
                  </a:solidFill>
                  <a:latin typeface="TT Interphases"/>
                  <a:ea typeface="TT Interphases"/>
                  <a:cs typeface="TT Interphases"/>
                  <a:sym typeface="TT Interphases"/>
                </a:rPr>
                <a:t>Một công việc có thể có nhiều ứng viên.</a:t>
              </a:r>
            </a:p>
            <a:p>
              <a:pPr algn="ctr">
                <a:lnSpc>
                  <a:spcPts val="3600"/>
                </a:lnSpc>
              </a:pPr>
              <a:r>
                <a:rPr lang="en-US" sz="2400">
                  <a:solidFill>
                    <a:srgbClr val="152544"/>
                  </a:solidFill>
                  <a:latin typeface="TT Interphases"/>
                  <a:ea typeface="TT Interphases"/>
                  <a:cs typeface="TT Interphases"/>
                  <a:sym typeface="TT Interphases"/>
                </a:rPr>
                <a:t>Một ứng viên có thể ứng tuyển vào nhiều công việc</a:t>
              </a:r>
            </a:p>
          </p:txBody>
        </p:sp>
        <p:sp>
          <p:nvSpPr>
            <p:cNvPr name="TextBox 22" id="22"/>
            <p:cNvSpPr txBox="true"/>
            <p:nvPr/>
          </p:nvSpPr>
          <p:spPr>
            <a:xfrm rot="0">
              <a:off x="0" y="-38100"/>
              <a:ext cx="5736701" cy="518160"/>
            </a:xfrm>
            <a:prstGeom prst="rect">
              <a:avLst/>
            </a:prstGeom>
          </p:spPr>
          <p:txBody>
            <a:bodyPr anchor="t" rtlCol="false" tIns="0" lIns="0" bIns="0" rIns="0">
              <a:spAutoFit/>
            </a:bodyPr>
            <a:lstStyle/>
            <a:p>
              <a:pPr algn="ctr">
                <a:lnSpc>
                  <a:spcPts val="3120"/>
                </a:lnSpc>
              </a:pPr>
              <a:r>
                <a:rPr lang="en-US" b="true" sz="2400">
                  <a:solidFill>
                    <a:srgbClr val="152544"/>
                  </a:solidFill>
                  <a:latin typeface="TT Interphases Bold"/>
                  <a:ea typeface="TT Interphases Bold"/>
                  <a:cs typeface="TT Interphases Bold"/>
                  <a:sym typeface="TT Interphases Bold"/>
                </a:rPr>
                <a:t>Các entity và các mối quan hệ</a:t>
              </a:r>
            </a:p>
          </p:txBody>
        </p:sp>
      </p:grpSp>
      <p:grpSp>
        <p:nvGrpSpPr>
          <p:cNvPr name="Group 23" id="23"/>
          <p:cNvGrpSpPr/>
          <p:nvPr/>
        </p:nvGrpSpPr>
        <p:grpSpPr>
          <a:xfrm rot="0">
            <a:off x="6884341" y="7456982"/>
            <a:ext cx="4145245" cy="2310829"/>
            <a:chOff x="0" y="0"/>
            <a:chExt cx="5526993" cy="3081105"/>
          </a:xfrm>
        </p:grpSpPr>
        <p:sp>
          <p:nvSpPr>
            <p:cNvPr name="TextBox 24" id="24"/>
            <p:cNvSpPr txBox="true"/>
            <p:nvPr/>
          </p:nvSpPr>
          <p:spPr>
            <a:xfrm rot="0">
              <a:off x="0" y="678900"/>
              <a:ext cx="5526993" cy="2402205"/>
            </a:xfrm>
            <a:prstGeom prst="rect">
              <a:avLst/>
            </a:prstGeom>
          </p:spPr>
          <p:txBody>
            <a:bodyPr anchor="t" rtlCol="false" tIns="0" lIns="0" bIns="0" rIns="0">
              <a:spAutoFit/>
            </a:bodyPr>
            <a:lstStyle/>
            <a:p>
              <a:pPr algn="ctr">
                <a:lnSpc>
                  <a:spcPts val="3600"/>
                </a:lnSpc>
              </a:pPr>
              <a:r>
                <a:rPr lang="en-US" sz="2400">
                  <a:solidFill>
                    <a:srgbClr val="152544"/>
                  </a:solidFill>
                  <a:latin typeface="TT Interphases"/>
                  <a:ea typeface="TT Interphases"/>
                  <a:cs typeface="TT Interphases"/>
                  <a:sym typeface="TT Interphases"/>
                </a:rPr>
                <a:t>Quản lý công việc, ứng viên.</a:t>
              </a:r>
            </a:p>
            <a:p>
              <a:pPr algn="ctr">
                <a:lnSpc>
                  <a:spcPts val="3600"/>
                </a:lnSpc>
              </a:pPr>
              <a:r>
                <a:rPr lang="en-US" sz="2400">
                  <a:solidFill>
                    <a:srgbClr val="152544"/>
                  </a:solidFill>
                  <a:latin typeface="TT Interphases"/>
                  <a:ea typeface="TT Interphases"/>
                  <a:cs typeface="TT Interphases"/>
                  <a:sym typeface="TT Interphases"/>
                </a:rPr>
                <a:t>Gợi ý công việc cho ứng viên.</a:t>
              </a:r>
            </a:p>
            <a:p>
              <a:pPr algn="ctr">
                <a:lnSpc>
                  <a:spcPts val="3600"/>
                </a:lnSpc>
              </a:pPr>
              <a:r>
                <a:rPr lang="en-US" sz="2400">
                  <a:solidFill>
                    <a:srgbClr val="152544"/>
                  </a:solidFill>
                  <a:latin typeface="TT Interphases"/>
                  <a:ea typeface="TT Interphases"/>
                  <a:cs typeface="TT Interphases"/>
                  <a:sym typeface="TT Interphases"/>
                </a:rPr>
                <a:t>Gửi email mời ứng viên.</a:t>
              </a:r>
            </a:p>
            <a:p>
              <a:pPr algn="ctr">
                <a:lnSpc>
                  <a:spcPts val="3600"/>
                </a:lnSpc>
              </a:pPr>
              <a:r>
                <a:rPr lang="en-US" sz="2400">
                  <a:solidFill>
                    <a:srgbClr val="152544"/>
                  </a:solidFill>
                  <a:latin typeface="TT Interphases"/>
                  <a:ea typeface="TT Interphases"/>
                  <a:cs typeface="TT Interphases"/>
                  <a:sym typeface="TT Interphases"/>
                </a:rPr>
                <a:t>Đề xuất kỹ năng cho ứng viên</a:t>
              </a:r>
            </a:p>
          </p:txBody>
        </p:sp>
        <p:sp>
          <p:nvSpPr>
            <p:cNvPr name="TextBox 25" id="25"/>
            <p:cNvSpPr txBox="true"/>
            <p:nvPr/>
          </p:nvSpPr>
          <p:spPr>
            <a:xfrm rot="0">
              <a:off x="0" y="-38100"/>
              <a:ext cx="5526993" cy="518160"/>
            </a:xfrm>
            <a:prstGeom prst="rect">
              <a:avLst/>
            </a:prstGeom>
          </p:spPr>
          <p:txBody>
            <a:bodyPr anchor="t" rtlCol="false" tIns="0" lIns="0" bIns="0" rIns="0">
              <a:spAutoFit/>
            </a:bodyPr>
            <a:lstStyle/>
            <a:p>
              <a:pPr algn="ctr">
                <a:lnSpc>
                  <a:spcPts val="3120"/>
                </a:lnSpc>
              </a:pPr>
              <a:r>
                <a:rPr lang="en-US" b="true" sz="2400">
                  <a:solidFill>
                    <a:srgbClr val="152544"/>
                  </a:solidFill>
                  <a:latin typeface="TT Interphases Bold"/>
                  <a:ea typeface="TT Interphases Bold"/>
                  <a:cs typeface="TT Interphases Bold"/>
                  <a:sym typeface="TT Interphases Bold"/>
                </a:rPr>
                <a:t>Chức năng và tính năng</a:t>
              </a:r>
            </a:p>
          </p:txBody>
        </p:sp>
      </p:grpSp>
      <p:grpSp>
        <p:nvGrpSpPr>
          <p:cNvPr name="Group 26" id="26"/>
          <p:cNvGrpSpPr/>
          <p:nvPr/>
        </p:nvGrpSpPr>
        <p:grpSpPr>
          <a:xfrm rot="0">
            <a:off x="12171312" y="7456982"/>
            <a:ext cx="4145245" cy="2768029"/>
            <a:chOff x="0" y="0"/>
            <a:chExt cx="5526993" cy="3690705"/>
          </a:xfrm>
        </p:grpSpPr>
        <p:sp>
          <p:nvSpPr>
            <p:cNvPr name="TextBox 27" id="27"/>
            <p:cNvSpPr txBox="true"/>
            <p:nvPr/>
          </p:nvSpPr>
          <p:spPr>
            <a:xfrm rot="0">
              <a:off x="0" y="678900"/>
              <a:ext cx="5526993" cy="3011805"/>
            </a:xfrm>
            <a:prstGeom prst="rect">
              <a:avLst/>
            </a:prstGeom>
          </p:spPr>
          <p:txBody>
            <a:bodyPr anchor="t" rtlCol="false" tIns="0" lIns="0" bIns="0" rIns="0">
              <a:spAutoFit/>
            </a:bodyPr>
            <a:lstStyle/>
            <a:p>
              <a:pPr algn="ctr">
                <a:lnSpc>
                  <a:spcPts val="3600"/>
                </a:lnSpc>
              </a:pPr>
              <a:r>
                <a:rPr lang="en-US" sz="2400">
                  <a:solidFill>
                    <a:srgbClr val="152544"/>
                  </a:solidFill>
                  <a:latin typeface="TT Interphases"/>
                  <a:ea typeface="TT Interphases"/>
                  <a:cs typeface="TT Interphases"/>
                  <a:sym typeface="TT Interphases"/>
                </a:rPr>
                <a:t>Spring boot</a:t>
              </a:r>
            </a:p>
            <a:p>
              <a:pPr algn="ctr">
                <a:lnSpc>
                  <a:spcPts val="3600"/>
                </a:lnSpc>
              </a:pPr>
              <a:r>
                <a:rPr lang="en-US" sz="2400">
                  <a:solidFill>
                    <a:srgbClr val="152544"/>
                  </a:solidFill>
                  <a:latin typeface="TT Interphases"/>
                  <a:ea typeface="TT Interphases"/>
                  <a:cs typeface="TT Interphases"/>
                  <a:sym typeface="TT Interphases"/>
                </a:rPr>
                <a:t>Spring Data JPA và Hibernate</a:t>
              </a:r>
            </a:p>
            <a:p>
              <a:pPr algn="ctr">
                <a:lnSpc>
                  <a:spcPts val="3600"/>
                </a:lnSpc>
              </a:pPr>
              <a:r>
                <a:rPr lang="en-US" sz="2400">
                  <a:solidFill>
                    <a:srgbClr val="152544"/>
                  </a:solidFill>
                  <a:latin typeface="TT Interphases"/>
                  <a:ea typeface="TT Interphases"/>
                  <a:cs typeface="TT Interphases"/>
                  <a:sym typeface="TT Interphases"/>
                </a:rPr>
                <a:t>JavaMail API</a:t>
              </a:r>
            </a:p>
            <a:p>
              <a:pPr algn="ctr">
                <a:lnSpc>
                  <a:spcPts val="3600"/>
                </a:lnSpc>
              </a:pPr>
              <a:r>
                <a:rPr lang="en-US" sz="2400">
                  <a:solidFill>
                    <a:srgbClr val="152544"/>
                  </a:solidFill>
                  <a:latin typeface="TT Interphases"/>
                  <a:ea typeface="TT Interphases"/>
                  <a:cs typeface="TT Interphases"/>
                  <a:sym typeface="TT Interphases"/>
                </a:rPr>
                <a:t>Thymeleaf</a:t>
              </a:r>
            </a:p>
            <a:p>
              <a:pPr algn="ctr">
                <a:lnSpc>
                  <a:spcPts val="3600"/>
                </a:lnSpc>
              </a:pPr>
              <a:r>
                <a:rPr lang="en-US" sz="2400">
                  <a:solidFill>
                    <a:srgbClr val="152544"/>
                  </a:solidFill>
                  <a:latin typeface="TT Interphases"/>
                  <a:ea typeface="TT Interphases"/>
                  <a:cs typeface="TT Interphases"/>
                  <a:sym typeface="TT Interphases"/>
                </a:rPr>
                <a:t>MariaDB</a:t>
              </a:r>
            </a:p>
          </p:txBody>
        </p:sp>
        <p:sp>
          <p:nvSpPr>
            <p:cNvPr name="TextBox 28" id="28"/>
            <p:cNvSpPr txBox="true"/>
            <p:nvPr/>
          </p:nvSpPr>
          <p:spPr>
            <a:xfrm rot="0">
              <a:off x="0" y="-38100"/>
              <a:ext cx="5526993" cy="518160"/>
            </a:xfrm>
            <a:prstGeom prst="rect">
              <a:avLst/>
            </a:prstGeom>
          </p:spPr>
          <p:txBody>
            <a:bodyPr anchor="t" rtlCol="false" tIns="0" lIns="0" bIns="0" rIns="0">
              <a:spAutoFit/>
            </a:bodyPr>
            <a:lstStyle/>
            <a:p>
              <a:pPr algn="ctr">
                <a:lnSpc>
                  <a:spcPts val="3120"/>
                </a:lnSpc>
              </a:pPr>
              <a:r>
                <a:rPr lang="en-US" b="true" sz="2400">
                  <a:solidFill>
                    <a:srgbClr val="152544"/>
                  </a:solidFill>
                  <a:latin typeface="TT Interphases Bold"/>
                  <a:ea typeface="TT Interphases Bold"/>
                  <a:cs typeface="TT Interphases Bold"/>
                  <a:sym typeface="TT Interphases Bold"/>
                </a:rPr>
                <a:t>Các kỹ thuật và công nghệ</a:t>
              </a:r>
            </a:p>
          </p:txBody>
        </p:sp>
      </p:grpSp>
      <p:sp>
        <p:nvSpPr>
          <p:cNvPr name="TextBox 29" id="29"/>
          <p:cNvSpPr txBox="true"/>
          <p:nvPr/>
        </p:nvSpPr>
        <p:spPr>
          <a:xfrm rot="0">
            <a:off x="2624995" y="1019175"/>
            <a:ext cx="13038010" cy="1104900"/>
          </a:xfrm>
          <a:prstGeom prst="rect">
            <a:avLst/>
          </a:prstGeom>
        </p:spPr>
        <p:txBody>
          <a:bodyPr anchor="t" rtlCol="false" tIns="0" lIns="0" bIns="0" rIns="0">
            <a:spAutoFit/>
          </a:bodyPr>
          <a:lstStyle/>
          <a:p>
            <a:pPr algn="ctr">
              <a:lnSpc>
                <a:spcPts val="8640"/>
              </a:lnSpc>
            </a:pPr>
            <a:r>
              <a:rPr lang="en-US" b="true" sz="7200">
                <a:solidFill>
                  <a:srgbClr val="152544"/>
                </a:solidFill>
                <a:latin typeface="Play Bold"/>
                <a:ea typeface="Play Bold"/>
                <a:cs typeface="Play Bold"/>
                <a:sym typeface="Play Bold"/>
              </a:rPr>
              <a:t>Phân tích yêu cầu</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7DC2DF"/>
        </a:solidFill>
      </p:bgPr>
    </p:bg>
    <p:spTree>
      <p:nvGrpSpPr>
        <p:cNvPr id="1" name=""/>
        <p:cNvGrpSpPr/>
        <p:nvPr/>
      </p:nvGrpSpPr>
      <p:grpSpPr>
        <a:xfrm>
          <a:off x="0" y="0"/>
          <a:ext cx="0" cy="0"/>
          <a:chOff x="0" y="0"/>
          <a:chExt cx="0" cy="0"/>
        </a:xfrm>
      </p:grpSpPr>
      <p:grpSp>
        <p:nvGrpSpPr>
          <p:cNvPr name="Group 2" id="2"/>
          <p:cNvGrpSpPr/>
          <p:nvPr/>
        </p:nvGrpSpPr>
        <p:grpSpPr>
          <a:xfrm rot="0">
            <a:off x="944351" y="682366"/>
            <a:ext cx="9186716" cy="9002280"/>
            <a:chOff x="0" y="0"/>
            <a:chExt cx="3107605" cy="3045216"/>
          </a:xfrm>
        </p:grpSpPr>
        <p:sp>
          <p:nvSpPr>
            <p:cNvPr name="Freeform 3" id="3"/>
            <p:cNvSpPr/>
            <p:nvPr/>
          </p:nvSpPr>
          <p:spPr>
            <a:xfrm flipH="false" flipV="false" rot="0">
              <a:off x="0" y="0"/>
              <a:ext cx="3107605" cy="3045216"/>
            </a:xfrm>
            <a:custGeom>
              <a:avLst/>
              <a:gdLst/>
              <a:ahLst/>
              <a:cxnLst/>
              <a:rect r="r" b="b" t="t" l="l"/>
              <a:pathLst>
                <a:path h="3045216" w="3107605">
                  <a:moveTo>
                    <a:pt x="2983145" y="3045216"/>
                  </a:moveTo>
                  <a:lnTo>
                    <a:pt x="124460" y="3045216"/>
                  </a:lnTo>
                  <a:cubicBezTo>
                    <a:pt x="55880" y="3045216"/>
                    <a:pt x="0" y="2989336"/>
                    <a:pt x="0" y="2920756"/>
                  </a:cubicBezTo>
                  <a:lnTo>
                    <a:pt x="0" y="124460"/>
                  </a:lnTo>
                  <a:cubicBezTo>
                    <a:pt x="0" y="55880"/>
                    <a:pt x="55880" y="0"/>
                    <a:pt x="124460" y="0"/>
                  </a:cubicBezTo>
                  <a:lnTo>
                    <a:pt x="2983145" y="0"/>
                  </a:lnTo>
                  <a:cubicBezTo>
                    <a:pt x="3051725" y="0"/>
                    <a:pt x="3107605" y="55880"/>
                    <a:pt x="3107605" y="124460"/>
                  </a:cubicBezTo>
                  <a:lnTo>
                    <a:pt x="3107605" y="2920756"/>
                  </a:lnTo>
                  <a:cubicBezTo>
                    <a:pt x="3107605" y="2989336"/>
                    <a:pt x="3051725" y="3045216"/>
                    <a:pt x="2983145" y="3045216"/>
                  </a:cubicBezTo>
                  <a:close/>
                </a:path>
              </a:pathLst>
            </a:custGeom>
            <a:solidFill>
              <a:srgbClr val="FFFFFF"/>
            </a:solidFill>
          </p:spPr>
        </p:sp>
      </p:grpSp>
      <p:grpSp>
        <p:nvGrpSpPr>
          <p:cNvPr name="Group 4" id="4"/>
          <p:cNvGrpSpPr/>
          <p:nvPr/>
        </p:nvGrpSpPr>
        <p:grpSpPr>
          <a:xfrm rot="0">
            <a:off x="1327100" y="1028700"/>
            <a:ext cx="989410" cy="260334"/>
            <a:chOff x="0" y="0"/>
            <a:chExt cx="1319213" cy="347112"/>
          </a:xfrm>
        </p:grpSpPr>
        <p:grpSp>
          <p:nvGrpSpPr>
            <p:cNvPr name="Group 5" id="5"/>
            <p:cNvGrpSpPr/>
            <p:nvPr/>
          </p:nvGrpSpPr>
          <p:grpSpPr>
            <a:xfrm rot="0">
              <a:off x="0" y="0"/>
              <a:ext cx="347112" cy="347112"/>
              <a:chOff x="0" y="0"/>
              <a:chExt cx="6350000" cy="6350000"/>
            </a:xfrm>
          </p:grpSpPr>
          <p:sp>
            <p:nvSpPr>
              <p:cNvPr name="Freeform 6" id="6"/>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B6FED"/>
              </a:solidFill>
            </p:spPr>
          </p:sp>
        </p:grpSp>
        <p:grpSp>
          <p:nvGrpSpPr>
            <p:cNvPr name="Group 7" id="7"/>
            <p:cNvGrpSpPr/>
            <p:nvPr/>
          </p:nvGrpSpPr>
          <p:grpSpPr>
            <a:xfrm rot="0">
              <a:off x="486051" y="0"/>
              <a:ext cx="347112" cy="347112"/>
              <a:chOff x="0" y="0"/>
              <a:chExt cx="6350000" cy="6350000"/>
            </a:xfrm>
          </p:grpSpPr>
          <p:sp>
            <p:nvSpPr>
              <p:cNvPr name="Freeform 8" id="8"/>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7DC2DF"/>
              </a:solidFill>
            </p:spPr>
          </p:sp>
        </p:grpSp>
        <p:grpSp>
          <p:nvGrpSpPr>
            <p:cNvPr name="Group 9" id="9"/>
            <p:cNvGrpSpPr/>
            <p:nvPr/>
          </p:nvGrpSpPr>
          <p:grpSpPr>
            <a:xfrm rot="0">
              <a:off x="972102" y="0"/>
              <a:ext cx="347112" cy="347112"/>
              <a:chOff x="0" y="0"/>
              <a:chExt cx="6350000" cy="6350000"/>
            </a:xfrm>
          </p:grpSpPr>
          <p:sp>
            <p:nvSpPr>
              <p:cNvPr name="Freeform 10" id="10"/>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152544"/>
              </a:solidFill>
            </p:spPr>
          </p:sp>
        </p:grpSp>
      </p:grpSp>
      <p:pic>
        <p:nvPicPr>
          <p:cNvPr name="Picture 11" id="11"/>
          <p:cNvPicPr>
            <a:picLocks noChangeAspect="true"/>
          </p:cNvPicPr>
          <p:nvPr/>
        </p:nvPicPr>
        <p:blipFill>
          <a:blip r:embed="rId2"/>
          <a:stretch>
            <a:fillRect/>
          </a:stretch>
        </p:blipFill>
        <p:spPr>
          <a:xfrm rot="0">
            <a:off x="530151" y="1044343"/>
            <a:ext cx="9563387" cy="8638435"/>
          </a:xfrm>
          <a:prstGeom prst="rect">
            <a:avLst/>
          </a:prstGeom>
        </p:spPr>
      </p:pic>
      <p:grpSp>
        <p:nvGrpSpPr>
          <p:cNvPr name="Group 12" id="12"/>
          <p:cNvGrpSpPr/>
          <p:nvPr/>
        </p:nvGrpSpPr>
        <p:grpSpPr>
          <a:xfrm rot="0">
            <a:off x="10373690" y="1726485"/>
            <a:ext cx="7588493" cy="5437030"/>
            <a:chOff x="0" y="0"/>
            <a:chExt cx="10117991" cy="7249374"/>
          </a:xfrm>
        </p:grpSpPr>
        <p:sp>
          <p:nvSpPr>
            <p:cNvPr name="TextBox 13" id="13"/>
            <p:cNvSpPr txBox="true"/>
            <p:nvPr/>
          </p:nvSpPr>
          <p:spPr>
            <a:xfrm rot="0">
              <a:off x="0" y="-9525"/>
              <a:ext cx="10117991" cy="2930525"/>
            </a:xfrm>
            <a:prstGeom prst="rect">
              <a:avLst/>
            </a:prstGeom>
          </p:spPr>
          <p:txBody>
            <a:bodyPr anchor="t" rtlCol="false" tIns="0" lIns="0" bIns="0" rIns="0">
              <a:spAutoFit/>
            </a:bodyPr>
            <a:lstStyle/>
            <a:p>
              <a:pPr algn="l">
                <a:lnSpc>
                  <a:spcPts val="8640"/>
                </a:lnSpc>
              </a:pPr>
              <a:r>
                <a:rPr lang="en-US" sz="7200" b="true">
                  <a:solidFill>
                    <a:srgbClr val="152544"/>
                  </a:solidFill>
                  <a:latin typeface="Play Bold"/>
                  <a:ea typeface="Play Bold"/>
                  <a:cs typeface="Play Bold"/>
                  <a:sym typeface="Play Bold"/>
                </a:rPr>
                <a:t>Triển khai hệ thống</a:t>
              </a:r>
            </a:p>
          </p:txBody>
        </p:sp>
        <p:sp>
          <p:nvSpPr>
            <p:cNvPr name="TextBox 14" id="14"/>
            <p:cNvSpPr txBox="true"/>
            <p:nvPr/>
          </p:nvSpPr>
          <p:spPr>
            <a:xfrm rot="0">
              <a:off x="0" y="3354284"/>
              <a:ext cx="10117991" cy="3895090"/>
            </a:xfrm>
            <a:prstGeom prst="rect">
              <a:avLst/>
            </a:prstGeom>
          </p:spPr>
          <p:txBody>
            <a:bodyPr anchor="t" rtlCol="false" tIns="0" lIns="0" bIns="0" rIns="0">
              <a:spAutoFit/>
            </a:bodyPr>
            <a:lstStyle/>
            <a:p>
              <a:pPr algn="l">
                <a:lnSpc>
                  <a:spcPts val="4680"/>
                </a:lnSpc>
              </a:pPr>
              <a:r>
                <a:rPr lang="en-US" sz="3600">
                  <a:solidFill>
                    <a:srgbClr val="152544"/>
                  </a:solidFill>
                  <a:latin typeface="TT Interphases"/>
                  <a:ea typeface="TT Interphases"/>
                  <a:cs typeface="TT Interphases"/>
                  <a:sym typeface="TT Interphases"/>
                </a:rPr>
                <a:t>Quá trình triển khai bao gồm việc thiết lập cấu trúc dự án, xây dựng các thành phần backend và frontend, cũng như cấu hình hệ thống cơ sở dữ liệu và các dịch vụ liên quan.</a:t>
              </a:r>
            </a:p>
          </p:txBody>
        </p:sp>
      </p:grpSp>
    </p:spTree>
  </p:cSld>
  <p:clrMapOvr>
    <a:masterClrMapping/>
  </p:clrMapOvr>
</p:sld>
</file>

<file path=ppt/slides/slide7.xml><?xml version="1.0" encoding="utf-8"?>
<p:sld xmlns:p="http://schemas.openxmlformats.org/presentationml/2006/main" xmlns:a="http://schemas.openxmlformats.org/drawingml/2006/main">
  <p:cSld>
    <p:bg>
      <p:bgPr>
        <a:solidFill>
          <a:srgbClr val="7DC2DF"/>
        </a:solidFill>
      </p:bgPr>
    </p:bg>
    <p:spTree>
      <p:nvGrpSpPr>
        <p:cNvPr id="1" name=""/>
        <p:cNvGrpSpPr/>
        <p:nvPr/>
      </p:nvGrpSpPr>
      <p:grpSpPr>
        <a:xfrm>
          <a:off x="0" y="0"/>
          <a:ext cx="0" cy="0"/>
          <a:chOff x="0" y="0"/>
          <a:chExt cx="0" cy="0"/>
        </a:xfrm>
      </p:grpSpPr>
      <p:sp>
        <p:nvSpPr>
          <p:cNvPr name="TextBox 2" id="2"/>
          <p:cNvSpPr txBox="true"/>
          <p:nvPr/>
        </p:nvSpPr>
        <p:spPr>
          <a:xfrm rot="0">
            <a:off x="1028700" y="1019175"/>
            <a:ext cx="13038010" cy="1104900"/>
          </a:xfrm>
          <a:prstGeom prst="rect">
            <a:avLst/>
          </a:prstGeom>
        </p:spPr>
        <p:txBody>
          <a:bodyPr anchor="t" rtlCol="false" tIns="0" lIns="0" bIns="0" rIns="0">
            <a:spAutoFit/>
          </a:bodyPr>
          <a:lstStyle/>
          <a:p>
            <a:pPr algn="l">
              <a:lnSpc>
                <a:spcPts val="8640"/>
              </a:lnSpc>
            </a:pPr>
            <a:r>
              <a:rPr lang="en-US" sz="7200" b="true">
                <a:solidFill>
                  <a:srgbClr val="152544"/>
                </a:solidFill>
                <a:latin typeface="Play Bold"/>
                <a:ea typeface="Play Bold"/>
                <a:cs typeface="Play Bold"/>
                <a:sym typeface="Play Bold"/>
              </a:rPr>
              <a:t>Triển khai hệ thống</a:t>
            </a:r>
          </a:p>
        </p:txBody>
      </p:sp>
      <p:grpSp>
        <p:nvGrpSpPr>
          <p:cNvPr name="Group 3" id="3"/>
          <p:cNvGrpSpPr/>
          <p:nvPr/>
        </p:nvGrpSpPr>
        <p:grpSpPr>
          <a:xfrm rot="0">
            <a:off x="1028700" y="5220957"/>
            <a:ext cx="3097325" cy="2928462"/>
            <a:chOff x="0" y="0"/>
            <a:chExt cx="4129767" cy="3904616"/>
          </a:xfrm>
        </p:grpSpPr>
        <p:sp>
          <p:nvSpPr>
            <p:cNvPr name="TextBox 4" id="4"/>
            <p:cNvSpPr txBox="true"/>
            <p:nvPr/>
          </p:nvSpPr>
          <p:spPr>
            <a:xfrm rot="0">
              <a:off x="0" y="892315"/>
              <a:ext cx="4129767" cy="3012301"/>
            </a:xfrm>
            <a:prstGeom prst="rect">
              <a:avLst/>
            </a:prstGeom>
          </p:spPr>
          <p:txBody>
            <a:bodyPr anchor="t" rtlCol="false" tIns="0" lIns="0" bIns="0" rIns="0">
              <a:spAutoFit/>
            </a:bodyPr>
            <a:lstStyle/>
            <a:p>
              <a:pPr algn="l">
                <a:lnSpc>
                  <a:spcPts val="3600"/>
                </a:lnSpc>
              </a:pPr>
              <a:r>
                <a:rPr lang="en-US" sz="2400">
                  <a:solidFill>
                    <a:srgbClr val="152544"/>
                  </a:solidFill>
                  <a:latin typeface="TT Interphases"/>
                  <a:ea typeface="TT Interphases"/>
                  <a:cs typeface="TT Interphases"/>
                  <a:sym typeface="TT Interphases"/>
                </a:rPr>
                <a:t>Model</a:t>
              </a:r>
            </a:p>
            <a:p>
              <a:pPr algn="l">
                <a:lnSpc>
                  <a:spcPts val="3600"/>
                </a:lnSpc>
              </a:pPr>
              <a:r>
                <a:rPr lang="en-US" sz="2400">
                  <a:solidFill>
                    <a:srgbClr val="152544"/>
                  </a:solidFill>
                  <a:latin typeface="TT Interphases"/>
                  <a:ea typeface="TT Interphases"/>
                  <a:cs typeface="TT Interphases"/>
                  <a:sym typeface="TT Interphases"/>
                </a:rPr>
                <a:t>Repository</a:t>
              </a:r>
            </a:p>
            <a:p>
              <a:pPr algn="l">
                <a:lnSpc>
                  <a:spcPts val="3600"/>
                </a:lnSpc>
              </a:pPr>
              <a:r>
                <a:rPr lang="en-US" sz="2400">
                  <a:solidFill>
                    <a:srgbClr val="152544"/>
                  </a:solidFill>
                  <a:latin typeface="TT Interphases"/>
                  <a:ea typeface="TT Interphases"/>
                  <a:cs typeface="TT Interphases"/>
                  <a:sym typeface="TT Interphases"/>
                </a:rPr>
                <a:t>Service</a:t>
              </a:r>
            </a:p>
            <a:p>
              <a:pPr algn="l">
                <a:lnSpc>
                  <a:spcPts val="3600"/>
                </a:lnSpc>
              </a:pPr>
              <a:r>
                <a:rPr lang="en-US" sz="2400">
                  <a:solidFill>
                    <a:srgbClr val="152544"/>
                  </a:solidFill>
                  <a:latin typeface="TT Interphases"/>
                  <a:ea typeface="TT Interphases"/>
                  <a:cs typeface="TT Interphases"/>
                  <a:sym typeface="TT Interphases"/>
                </a:rPr>
                <a:t>Controller</a:t>
              </a:r>
            </a:p>
            <a:p>
              <a:pPr algn="l">
                <a:lnSpc>
                  <a:spcPts val="3600"/>
                </a:lnSpc>
              </a:pPr>
              <a:r>
                <a:rPr lang="en-US" sz="2400">
                  <a:solidFill>
                    <a:srgbClr val="152544"/>
                  </a:solidFill>
                  <a:latin typeface="TT Interphases"/>
                  <a:ea typeface="TT Interphases"/>
                  <a:cs typeface="TT Interphases"/>
                  <a:sym typeface="TT Interphases"/>
                </a:rPr>
                <a:t>Template</a:t>
              </a:r>
            </a:p>
          </p:txBody>
        </p:sp>
        <p:sp>
          <p:nvSpPr>
            <p:cNvPr name="TextBox 5" id="5"/>
            <p:cNvSpPr txBox="true"/>
            <p:nvPr/>
          </p:nvSpPr>
          <p:spPr>
            <a:xfrm rot="0">
              <a:off x="0" y="-38100"/>
              <a:ext cx="4129767" cy="518160"/>
            </a:xfrm>
            <a:prstGeom prst="rect">
              <a:avLst/>
            </a:prstGeom>
          </p:spPr>
          <p:txBody>
            <a:bodyPr anchor="t" rtlCol="false" tIns="0" lIns="0" bIns="0" rIns="0">
              <a:spAutoFit/>
            </a:bodyPr>
            <a:lstStyle/>
            <a:p>
              <a:pPr algn="l">
                <a:lnSpc>
                  <a:spcPts val="3120"/>
                </a:lnSpc>
              </a:pPr>
              <a:r>
                <a:rPr lang="en-US" sz="2400" b="true">
                  <a:solidFill>
                    <a:srgbClr val="152544"/>
                  </a:solidFill>
                  <a:latin typeface="TT Interphases Bold"/>
                  <a:ea typeface="TT Interphases Bold"/>
                  <a:cs typeface="TT Interphases Bold"/>
                  <a:sym typeface="TT Interphases Bold"/>
                </a:rPr>
                <a:t>Cấu trúc dự án</a:t>
              </a:r>
            </a:p>
          </p:txBody>
        </p:sp>
      </p:grpSp>
      <p:grpSp>
        <p:nvGrpSpPr>
          <p:cNvPr name="Group 6" id="6"/>
          <p:cNvGrpSpPr/>
          <p:nvPr/>
        </p:nvGrpSpPr>
        <p:grpSpPr>
          <a:xfrm rot="0">
            <a:off x="9612555" y="5220957"/>
            <a:ext cx="3097325" cy="2404215"/>
            <a:chOff x="0" y="0"/>
            <a:chExt cx="4129767" cy="3205620"/>
          </a:xfrm>
        </p:grpSpPr>
        <p:sp>
          <p:nvSpPr>
            <p:cNvPr name="TextBox 7" id="7"/>
            <p:cNvSpPr txBox="true"/>
            <p:nvPr/>
          </p:nvSpPr>
          <p:spPr>
            <a:xfrm rot="0">
              <a:off x="0" y="1413015"/>
              <a:ext cx="4129767" cy="1792605"/>
            </a:xfrm>
            <a:prstGeom prst="rect">
              <a:avLst/>
            </a:prstGeom>
          </p:spPr>
          <p:txBody>
            <a:bodyPr anchor="t" rtlCol="false" tIns="0" lIns="0" bIns="0" rIns="0">
              <a:spAutoFit/>
            </a:bodyPr>
            <a:lstStyle/>
            <a:p>
              <a:pPr algn="l">
                <a:lnSpc>
                  <a:spcPts val="3600"/>
                </a:lnSpc>
              </a:pPr>
              <a:r>
                <a:rPr lang="en-US" sz="2400">
                  <a:solidFill>
                    <a:srgbClr val="152544"/>
                  </a:solidFill>
                  <a:latin typeface="TT Interphases"/>
                  <a:ea typeface="TT Interphases"/>
                  <a:cs typeface="TT Interphases"/>
                  <a:sym typeface="TT Interphases"/>
                </a:rPr>
                <a:t>Xây dựng các mô hình entity, service, repository, controller, </a:t>
              </a:r>
            </a:p>
          </p:txBody>
        </p:sp>
        <p:sp>
          <p:nvSpPr>
            <p:cNvPr name="TextBox 8" id="8"/>
            <p:cNvSpPr txBox="true"/>
            <p:nvPr/>
          </p:nvSpPr>
          <p:spPr>
            <a:xfrm rot="0">
              <a:off x="0" y="-38100"/>
              <a:ext cx="4129767" cy="1038860"/>
            </a:xfrm>
            <a:prstGeom prst="rect">
              <a:avLst/>
            </a:prstGeom>
          </p:spPr>
          <p:txBody>
            <a:bodyPr anchor="t" rtlCol="false" tIns="0" lIns="0" bIns="0" rIns="0">
              <a:spAutoFit/>
            </a:bodyPr>
            <a:lstStyle/>
            <a:p>
              <a:pPr algn="l">
                <a:lnSpc>
                  <a:spcPts val="3120"/>
                </a:lnSpc>
              </a:pPr>
              <a:r>
                <a:rPr lang="en-US" sz="2400" b="true">
                  <a:solidFill>
                    <a:srgbClr val="152544"/>
                  </a:solidFill>
                  <a:latin typeface="TT Interphases Bold"/>
                  <a:ea typeface="TT Interphases Bold"/>
                  <a:cs typeface="TT Interphases Bold"/>
                  <a:sym typeface="TT Interphases Bold"/>
                </a:rPr>
                <a:t>Xây dựng mô hình MVC</a:t>
              </a:r>
            </a:p>
          </p:txBody>
        </p:sp>
      </p:grpSp>
      <p:grpSp>
        <p:nvGrpSpPr>
          <p:cNvPr name="Group 9" id="9"/>
          <p:cNvGrpSpPr/>
          <p:nvPr/>
        </p:nvGrpSpPr>
        <p:grpSpPr>
          <a:xfrm rot="0">
            <a:off x="5317258" y="5220957"/>
            <a:ext cx="3359460" cy="2470890"/>
            <a:chOff x="0" y="0"/>
            <a:chExt cx="4479280" cy="3294520"/>
          </a:xfrm>
        </p:grpSpPr>
        <p:sp>
          <p:nvSpPr>
            <p:cNvPr name="TextBox 10" id="10"/>
            <p:cNvSpPr txBox="true"/>
            <p:nvPr/>
          </p:nvSpPr>
          <p:spPr>
            <a:xfrm rot="0">
              <a:off x="0" y="892315"/>
              <a:ext cx="4479280" cy="2402205"/>
            </a:xfrm>
            <a:prstGeom prst="rect">
              <a:avLst/>
            </a:prstGeom>
          </p:spPr>
          <p:txBody>
            <a:bodyPr anchor="t" rtlCol="false" tIns="0" lIns="0" bIns="0" rIns="0">
              <a:spAutoFit/>
            </a:bodyPr>
            <a:lstStyle/>
            <a:p>
              <a:pPr algn="l">
                <a:lnSpc>
                  <a:spcPts val="3600"/>
                </a:lnSpc>
              </a:pPr>
              <a:r>
                <a:rPr lang="en-US" sz="2400">
                  <a:solidFill>
                    <a:srgbClr val="152544"/>
                  </a:solidFill>
                  <a:latin typeface="TT Interphases"/>
                  <a:ea typeface="TT Interphases"/>
                  <a:cs typeface="TT Interphases"/>
                  <a:sym typeface="TT Interphases"/>
                </a:rPr>
                <a:t>Cơ sở dữ liệu sẽ chứa các bảng liên quan đến công việc, ứng viên và các đơn ứng tuyển</a:t>
              </a:r>
            </a:p>
          </p:txBody>
        </p:sp>
        <p:sp>
          <p:nvSpPr>
            <p:cNvPr name="TextBox 11" id="11"/>
            <p:cNvSpPr txBox="true"/>
            <p:nvPr/>
          </p:nvSpPr>
          <p:spPr>
            <a:xfrm rot="0">
              <a:off x="0" y="-38100"/>
              <a:ext cx="4479280" cy="518160"/>
            </a:xfrm>
            <a:prstGeom prst="rect">
              <a:avLst/>
            </a:prstGeom>
          </p:spPr>
          <p:txBody>
            <a:bodyPr anchor="t" rtlCol="false" tIns="0" lIns="0" bIns="0" rIns="0">
              <a:spAutoFit/>
            </a:bodyPr>
            <a:lstStyle/>
            <a:p>
              <a:pPr algn="l">
                <a:lnSpc>
                  <a:spcPts val="3120"/>
                </a:lnSpc>
              </a:pPr>
              <a:r>
                <a:rPr lang="en-US" sz="2400" b="true">
                  <a:solidFill>
                    <a:srgbClr val="152544"/>
                  </a:solidFill>
                  <a:latin typeface="TT Interphases Bold"/>
                  <a:ea typeface="TT Interphases Bold"/>
                  <a:cs typeface="TT Interphases Bold"/>
                  <a:sym typeface="TT Interphases Bold"/>
                </a:rPr>
                <a:t>Thiết lập cơ sở dữ liệu</a:t>
              </a:r>
            </a:p>
          </p:txBody>
        </p:sp>
      </p:grpSp>
      <p:grpSp>
        <p:nvGrpSpPr>
          <p:cNvPr name="Group 12" id="12"/>
          <p:cNvGrpSpPr/>
          <p:nvPr/>
        </p:nvGrpSpPr>
        <p:grpSpPr>
          <a:xfrm rot="0">
            <a:off x="13901114" y="5220957"/>
            <a:ext cx="3097325" cy="2404215"/>
            <a:chOff x="0" y="0"/>
            <a:chExt cx="4129767" cy="3205620"/>
          </a:xfrm>
        </p:grpSpPr>
        <p:sp>
          <p:nvSpPr>
            <p:cNvPr name="TextBox 13" id="13"/>
            <p:cNvSpPr txBox="true"/>
            <p:nvPr/>
          </p:nvSpPr>
          <p:spPr>
            <a:xfrm rot="0">
              <a:off x="0" y="1413015"/>
              <a:ext cx="4129767" cy="1792605"/>
            </a:xfrm>
            <a:prstGeom prst="rect">
              <a:avLst/>
            </a:prstGeom>
          </p:spPr>
          <p:txBody>
            <a:bodyPr anchor="t" rtlCol="false" tIns="0" lIns="0" bIns="0" rIns="0">
              <a:spAutoFit/>
            </a:bodyPr>
            <a:lstStyle/>
            <a:p>
              <a:pPr algn="l">
                <a:lnSpc>
                  <a:spcPts val="3600"/>
                </a:lnSpc>
              </a:pPr>
              <a:r>
                <a:rPr lang="en-US" sz="2400">
                  <a:solidFill>
                    <a:srgbClr val="152544"/>
                  </a:solidFill>
                  <a:latin typeface="TT Interphases"/>
                  <a:ea typeface="TT Interphases"/>
                  <a:cs typeface="TT Interphases"/>
                  <a:sym typeface="TT Interphases"/>
                </a:rPr>
                <a:t>Xây dựng các giao diện bằng html, css cùng Thymeleaf</a:t>
              </a:r>
            </a:p>
          </p:txBody>
        </p:sp>
        <p:sp>
          <p:nvSpPr>
            <p:cNvPr name="TextBox 14" id="14"/>
            <p:cNvSpPr txBox="true"/>
            <p:nvPr/>
          </p:nvSpPr>
          <p:spPr>
            <a:xfrm rot="0">
              <a:off x="0" y="-38100"/>
              <a:ext cx="4129767" cy="1038860"/>
            </a:xfrm>
            <a:prstGeom prst="rect">
              <a:avLst/>
            </a:prstGeom>
          </p:spPr>
          <p:txBody>
            <a:bodyPr anchor="t" rtlCol="false" tIns="0" lIns="0" bIns="0" rIns="0">
              <a:spAutoFit/>
            </a:bodyPr>
            <a:lstStyle/>
            <a:p>
              <a:pPr algn="l">
                <a:lnSpc>
                  <a:spcPts val="3120"/>
                </a:lnSpc>
              </a:pPr>
              <a:r>
                <a:rPr lang="en-US" sz="2400" b="true">
                  <a:solidFill>
                    <a:srgbClr val="152544"/>
                  </a:solidFill>
                  <a:latin typeface="TT Interphases Bold"/>
                  <a:ea typeface="TT Interphases Bold"/>
                  <a:cs typeface="TT Interphases Bold"/>
                  <a:sym typeface="TT Interphases Bold"/>
                </a:rPr>
                <a:t>Frontend và Thymeleaf</a:t>
              </a:r>
            </a:p>
          </p:txBody>
        </p:sp>
      </p:grpSp>
      <p:sp>
        <p:nvSpPr>
          <p:cNvPr name="AutoShape 15" id="15"/>
          <p:cNvSpPr/>
          <p:nvPr/>
        </p:nvSpPr>
        <p:spPr>
          <a:xfrm rot="0">
            <a:off x="1028700" y="4305490"/>
            <a:ext cx="19101750" cy="0"/>
          </a:xfrm>
          <a:prstGeom prst="line">
            <a:avLst/>
          </a:prstGeom>
          <a:ln cap="rnd" w="285750">
            <a:solidFill>
              <a:srgbClr val="FFFFFF"/>
            </a:solidFill>
            <a:prstDash val="solid"/>
            <a:headEnd type="none" len="sm" w="sm"/>
            <a:tailEnd type="none" len="sm" w="sm"/>
          </a:ln>
        </p:spPr>
      </p:sp>
      <p:grpSp>
        <p:nvGrpSpPr>
          <p:cNvPr name="Group 16" id="16"/>
          <p:cNvGrpSpPr/>
          <p:nvPr/>
        </p:nvGrpSpPr>
        <p:grpSpPr>
          <a:xfrm rot="0">
            <a:off x="1028700" y="4286440"/>
            <a:ext cx="323850" cy="323850"/>
            <a:chOff x="0" y="0"/>
            <a:chExt cx="6350000" cy="6350000"/>
          </a:xfrm>
        </p:grpSpPr>
        <p:sp>
          <p:nvSpPr>
            <p:cNvPr name="Freeform 17" id="17"/>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B6FED"/>
            </a:solidFill>
          </p:spPr>
        </p:sp>
      </p:grpSp>
      <p:grpSp>
        <p:nvGrpSpPr>
          <p:cNvPr name="Group 18" id="18"/>
          <p:cNvGrpSpPr/>
          <p:nvPr/>
        </p:nvGrpSpPr>
        <p:grpSpPr>
          <a:xfrm rot="0">
            <a:off x="5317258" y="4276915"/>
            <a:ext cx="323850" cy="323850"/>
            <a:chOff x="0" y="0"/>
            <a:chExt cx="6350000" cy="6350000"/>
          </a:xfrm>
        </p:grpSpPr>
        <p:sp>
          <p:nvSpPr>
            <p:cNvPr name="Freeform 19" id="19"/>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B6FED"/>
            </a:solidFill>
          </p:spPr>
        </p:sp>
      </p:grpSp>
      <p:grpSp>
        <p:nvGrpSpPr>
          <p:cNvPr name="Group 20" id="20"/>
          <p:cNvGrpSpPr/>
          <p:nvPr/>
        </p:nvGrpSpPr>
        <p:grpSpPr>
          <a:xfrm rot="0">
            <a:off x="9605817" y="4276915"/>
            <a:ext cx="323850" cy="323850"/>
            <a:chOff x="0" y="0"/>
            <a:chExt cx="6350000" cy="6350000"/>
          </a:xfrm>
        </p:grpSpPr>
        <p:sp>
          <p:nvSpPr>
            <p:cNvPr name="Freeform 21" id="21"/>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B6FED"/>
            </a:solidFill>
          </p:spPr>
        </p:sp>
      </p:grpSp>
      <p:grpSp>
        <p:nvGrpSpPr>
          <p:cNvPr name="Group 22" id="22"/>
          <p:cNvGrpSpPr/>
          <p:nvPr/>
        </p:nvGrpSpPr>
        <p:grpSpPr>
          <a:xfrm rot="0">
            <a:off x="13894375" y="4276915"/>
            <a:ext cx="323850" cy="323850"/>
            <a:chOff x="0" y="0"/>
            <a:chExt cx="6350000" cy="6350000"/>
          </a:xfrm>
        </p:grpSpPr>
        <p:sp>
          <p:nvSpPr>
            <p:cNvPr name="Freeform 23" id="23"/>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B6FED"/>
            </a:solidFill>
          </p:spPr>
        </p:sp>
      </p:gr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7DC2DF"/>
        </a:solidFill>
      </p:bgPr>
    </p:bg>
    <p:spTree>
      <p:nvGrpSpPr>
        <p:cNvPr id="1" name=""/>
        <p:cNvGrpSpPr/>
        <p:nvPr/>
      </p:nvGrpSpPr>
      <p:grpSpPr>
        <a:xfrm>
          <a:off x="0" y="0"/>
          <a:ext cx="0" cy="0"/>
          <a:chOff x="0" y="0"/>
          <a:chExt cx="0" cy="0"/>
        </a:xfrm>
      </p:grpSpPr>
      <p:sp>
        <p:nvSpPr>
          <p:cNvPr name="Freeform 2" id="2"/>
          <p:cNvSpPr/>
          <p:nvPr/>
        </p:nvSpPr>
        <p:spPr>
          <a:xfrm flipH="false" flipV="false" rot="0">
            <a:off x="16998439" y="8984932"/>
            <a:ext cx="706759" cy="706759"/>
          </a:xfrm>
          <a:custGeom>
            <a:avLst/>
            <a:gdLst/>
            <a:ahLst/>
            <a:cxnLst/>
            <a:rect r="r" b="b" t="t" l="l"/>
            <a:pathLst>
              <a:path h="706759" w="706759">
                <a:moveTo>
                  <a:pt x="0" y="0"/>
                </a:moveTo>
                <a:lnTo>
                  <a:pt x="706759" y="0"/>
                </a:lnTo>
                <a:lnTo>
                  <a:pt x="706759" y="706760"/>
                </a:lnTo>
                <a:lnTo>
                  <a:pt x="0" y="70676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0">
            <a:off x="675320" y="8984932"/>
            <a:ext cx="706759" cy="706759"/>
          </a:xfrm>
          <a:custGeom>
            <a:avLst/>
            <a:gdLst/>
            <a:ahLst/>
            <a:cxnLst/>
            <a:rect r="r" b="b" t="t" l="l"/>
            <a:pathLst>
              <a:path h="706759" w="706759">
                <a:moveTo>
                  <a:pt x="706760" y="0"/>
                </a:moveTo>
                <a:lnTo>
                  <a:pt x="0" y="0"/>
                </a:lnTo>
                <a:lnTo>
                  <a:pt x="0" y="706760"/>
                </a:lnTo>
                <a:lnTo>
                  <a:pt x="706760" y="706760"/>
                </a:lnTo>
                <a:lnTo>
                  <a:pt x="70676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2799659" y="1904064"/>
            <a:ext cx="9118160" cy="5944552"/>
            <a:chOff x="0" y="0"/>
            <a:chExt cx="3084415" cy="2010873"/>
          </a:xfrm>
        </p:grpSpPr>
        <p:sp>
          <p:nvSpPr>
            <p:cNvPr name="Freeform 5" id="5"/>
            <p:cNvSpPr/>
            <p:nvPr/>
          </p:nvSpPr>
          <p:spPr>
            <a:xfrm flipH="false" flipV="false" rot="0">
              <a:off x="0" y="0"/>
              <a:ext cx="3084415" cy="2010873"/>
            </a:xfrm>
            <a:custGeom>
              <a:avLst/>
              <a:gdLst/>
              <a:ahLst/>
              <a:cxnLst/>
              <a:rect r="r" b="b" t="t" l="l"/>
              <a:pathLst>
                <a:path h="2010873" w="3084415">
                  <a:moveTo>
                    <a:pt x="2959955" y="2010873"/>
                  </a:moveTo>
                  <a:lnTo>
                    <a:pt x="124460" y="2010873"/>
                  </a:lnTo>
                  <a:cubicBezTo>
                    <a:pt x="55880" y="2010873"/>
                    <a:pt x="0" y="1954993"/>
                    <a:pt x="0" y="1886413"/>
                  </a:cubicBezTo>
                  <a:lnTo>
                    <a:pt x="0" y="124460"/>
                  </a:lnTo>
                  <a:cubicBezTo>
                    <a:pt x="0" y="55880"/>
                    <a:pt x="55880" y="0"/>
                    <a:pt x="124460" y="0"/>
                  </a:cubicBezTo>
                  <a:lnTo>
                    <a:pt x="2959955" y="0"/>
                  </a:lnTo>
                  <a:cubicBezTo>
                    <a:pt x="3028535" y="0"/>
                    <a:pt x="3084415" y="55880"/>
                    <a:pt x="3084415" y="124460"/>
                  </a:cubicBezTo>
                  <a:lnTo>
                    <a:pt x="3084415" y="1886413"/>
                  </a:lnTo>
                  <a:cubicBezTo>
                    <a:pt x="3084415" y="1954993"/>
                    <a:pt x="3028535" y="2010873"/>
                    <a:pt x="2959955" y="2010873"/>
                  </a:cubicBezTo>
                  <a:close/>
                </a:path>
              </a:pathLst>
            </a:custGeom>
            <a:solidFill>
              <a:srgbClr val="FFFFFF"/>
            </a:solidFill>
          </p:spPr>
        </p:sp>
      </p:grpSp>
      <p:grpSp>
        <p:nvGrpSpPr>
          <p:cNvPr name="Group 6" id="6"/>
          <p:cNvGrpSpPr/>
          <p:nvPr/>
        </p:nvGrpSpPr>
        <p:grpSpPr>
          <a:xfrm rot="0">
            <a:off x="3182408" y="2233468"/>
            <a:ext cx="989410" cy="260334"/>
            <a:chOff x="0" y="0"/>
            <a:chExt cx="1319213" cy="347112"/>
          </a:xfrm>
        </p:grpSpPr>
        <p:grpSp>
          <p:nvGrpSpPr>
            <p:cNvPr name="Group 7" id="7"/>
            <p:cNvGrpSpPr/>
            <p:nvPr/>
          </p:nvGrpSpPr>
          <p:grpSpPr>
            <a:xfrm rot="0">
              <a:off x="0" y="0"/>
              <a:ext cx="347112" cy="347112"/>
              <a:chOff x="0" y="0"/>
              <a:chExt cx="6350000" cy="6350000"/>
            </a:xfrm>
          </p:grpSpPr>
          <p:sp>
            <p:nvSpPr>
              <p:cNvPr name="Freeform 8" id="8"/>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B6FED"/>
              </a:solidFill>
            </p:spPr>
          </p:sp>
        </p:grpSp>
        <p:grpSp>
          <p:nvGrpSpPr>
            <p:cNvPr name="Group 9" id="9"/>
            <p:cNvGrpSpPr/>
            <p:nvPr/>
          </p:nvGrpSpPr>
          <p:grpSpPr>
            <a:xfrm rot="0">
              <a:off x="486051" y="0"/>
              <a:ext cx="347112" cy="347112"/>
              <a:chOff x="0" y="0"/>
              <a:chExt cx="6350000" cy="6350000"/>
            </a:xfrm>
          </p:grpSpPr>
          <p:sp>
            <p:nvSpPr>
              <p:cNvPr name="Freeform 10" id="10"/>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7DC2DF"/>
              </a:solidFill>
            </p:spPr>
          </p:sp>
        </p:grpSp>
        <p:grpSp>
          <p:nvGrpSpPr>
            <p:cNvPr name="Group 11" id="11"/>
            <p:cNvGrpSpPr/>
            <p:nvPr/>
          </p:nvGrpSpPr>
          <p:grpSpPr>
            <a:xfrm rot="0">
              <a:off x="972102" y="0"/>
              <a:ext cx="347112" cy="347112"/>
              <a:chOff x="0" y="0"/>
              <a:chExt cx="6350000" cy="6350000"/>
            </a:xfrm>
          </p:grpSpPr>
          <p:sp>
            <p:nvSpPr>
              <p:cNvPr name="Freeform 12" id="12"/>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152544"/>
              </a:solidFill>
            </p:spPr>
          </p:sp>
        </p:grpSp>
      </p:grpSp>
      <p:sp>
        <p:nvSpPr>
          <p:cNvPr name="TextBox 13" id="13"/>
          <p:cNvSpPr txBox="true"/>
          <p:nvPr/>
        </p:nvSpPr>
        <p:spPr>
          <a:xfrm rot="0">
            <a:off x="3297091" y="2992873"/>
            <a:ext cx="7914846" cy="1104900"/>
          </a:xfrm>
          <a:prstGeom prst="rect">
            <a:avLst/>
          </a:prstGeom>
        </p:spPr>
        <p:txBody>
          <a:bodyPr anchor="t" rtlCol="false" tIns="0" lIns="0" bIns="0" rIns="0">
            <a:spAutoFit/>
          </a:bodyPr>
          <a:lstStyle/>
          <a:p>
            <a:pPr algn="l">
              <a:lnSpc>
                <a:spcPts val="8640"/>
              </a:lnSpc>
            </a:pPr>
            <a:r>
              <a:rPr lang="en-US" sz="7200" b="true">
                <a:solidFill>
                  <a:srgbClr val="152544"/>
                </a:solidFill>
                <a:latin typeface="Play Bold"/>
                <a:ea typeface="Play Bold"/>
                <a:cs typeface="Play Bold"/>
                <a:sym typeface="Play Bold"/>
              </a:rPr>
              <a:t>Kết quả đạt được</a:t>
            </a:r>
          </a:p>
        </p:txBody>
      </p:sp>
      <p:sp>
        <p:nvSpPr>
          <p:cNvPr name="Freeform 14" id="14"/>
          <p:cNvSpPr/>
          <p:nvPr/>
        </p:nvSpPr>
        <p:spPr>
          <a:xfrm flipH="false" flipV="false" rot="0">
            <a:off x="6109087" y="7116327"/>
            <a:ext cx="10397538" cy="1266609"/>
          </a:xfrm>
          <a:custGeom>
            <a:avLst/>
            <a:gdLst/>
            <a:ahLst/>
            <a:cxnLst/>
            <a:rect r="r" b="b" t="t" l="l"/>
            <a:pathLst>
              <a:path h="1266609" w="10397538">
                <a:moveTo>
                  <a:pt x="0" y="0"/>
                </a:moveTo>
                <a:lnTo>
                  <a:pt x="10397538" y="0"/>
                </a:lnTo>
                <a:lnTo>
                  <a:pt x="10397538" y="1266609"/>
                </a:lnTo>
                <a:lnTo>
                  <a:pt x="0" y="12666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5" id="15"/>
          <p:cNvSpPr/>
          <p:nvPr/>
        </p:nvSpPr>
        <p:spPr>
          <a:xfrm flipH="false" flipV="false" rot="5400000">
            <a:off x="13833740" y="4573954"/>
            <a:ext cx="7036156" cy="345411"/>
          </a:xfrm>
          <a:custGeom>
            <a:avLst/>
            <a:gdLst/>
            <a:ahLst/>
            <a:cxnLst/>
            <a:rect r="r" b="b" t="t" l="l"/>
            <a:pathLst>
              <a:path h="345411" w="7036156">
                <a:moveTo>
                  <a:pt x="0" y="0"/>
                </a:moveTo>
                <a:lnTo>
                  <a:pt x="7036156" y="0"/>
                </a:lnTo>
                <a:lnTo>
                  <a:pt x="7036156" y="345411"/>
                </a:lnTo>
                <a:lnTo>
                  <a:pt x="0" y="34541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7750025" y="1294027"/>
            <a:ext cx="4773365" cy="3584146"/>
            <a:chOff x="0" y="0"/>
            <a:chExt cx="8456930" cy="6350000"/>
          </a:xfrm>
        </p:grpSpPr>
        <p:sp>
          <p:nvSpPr>
            <p:cNvPr name="Freeform 3" id="3"/>
            <p:cNvSpPr/>
            <p:nvPr/>
          </p:nvSpPr>
          <p:spPr>
            <a:xfrm flipH="false" flipV="false" rot="0">
              <a:off x="0" y="0"/>
              <a:ext cx="8456930" cy="6350000"/>
            </a:xfrm>
            <a:custGeom>
              <a:avLst/>
              <a:gdLst/>
              <a:ahLst/>
              <a:cxnLst/>
              <a:rect r="r" b="b" t="t" l="l"/>
              <a:pathLst>
                <a:path h="6350000" w="8456930">
                  <a:moveTo>
                    <a:pt x="8456930" y="355600"/>
                  </a:moveTo>
                  <a:lnTo>
                    <a:pt x="8456930" y="637540"/>
                  </a:lnTo>
                  <a:lnTo>
                    <a:pt x="8455661" y="5728970"/>
                  </a:lnTo>
                  <a:lnTo>
                    <a:pt x="8455661" y="5994400"/>
                  </a:lnTo>
                  <a:cubicBezTo>
                    <a:pt x="8455661" y="6189980"/>
                    <a:pt x="8295641" y="6350000"/>
                    <a:pt x="8100061" y="6350000"/>
                  </a:cubicBezTo>
                  <a:lnTo>
                    <a:pt x="355600" y="6350000"/>
                  </a:lnTo>
                  <a:cubicBezTo>
                    <a:pt x="160020" y="6350000"/>
                    <a:pt x="0" y="6189980"/>
                    <a:pt x="0" y="5994400"/>
                  </a:cubicBezTo>
                  <a:lnTo>
                    <a:pt x="0" y="638810"/>
                  </a:lnTo>
                  <a:cubicBezTo>
                    <a:pt x="0" y="637540"/>
                    <a:pt x="0" y="638810"/>
                    <a:pt x="0" y="637540"/>
                  </a:cubicBezTo>
                  <a:cubicBezTo>
                    <a:pt x="0" y="636270"/>
                    <a:pt x="0" y="636270"/>
                    <a:pt x="0" y="636270"/>
                  </a:cubicBezTo>
                  <a:lnTo>
                    <a:pt x="0" y="355600"/>
                  </a:lnTo>
                  <a:cubicBezTo>
                    <a:pt x="0" y="160020"/>
                    <a:pt x="160020" y="0"/>
                    <a:pt x="355600" y="0"/>
                  </a:cubicBezTo>
                  <a:lnTo>
                    <a:pt x="8101330" y="0"/>
                  </a:lnTo>
                  <a:cubicBezTo>
                    <a:pt x="8296910" y="0"/>
                    <a:pt x="8456930" y="160020"/>
                    <a:pt x="8456930" y="355600"/>
                  </a:cubicBezTo>
                  <a:close/>
                </a:path>
              </a:pathLst>
            </a:custGeom>
            <a:solidFill>
              <a:srgbClr val="152544"/>
            </a:solidFill>
          </p:spPr>
        </p:sp>
        <p:sp>
          <p:nvSpPr>
            <p:cNvPr name="Freeform 4" id="4"/>
            <p:cNvSpPr/>
            <p:nvPr/>
          </p:nvSpPr>
          <p:spPr>
            <a:xfrm flipH="false" flipV="false" rot="0">
              <a:off x="828040" y="265430"/>
              <a:ext cx="175260" cy="196850"/>
            </a:xfrm>
            <a:custGeom>
              <a:avLst/>
              <a:gdLst/>
              <a:ahLst/>
              <a:cxnLst/>
              <a:rect r="r" b="b" t="t" l="l"/>
              <a:pathLst>
                <a:path h="196850" w="175260">
                  <a:moveTo>
                    <a:pt x="0" y="196850"/>
                  </a:moveTo>
                  <a:lnTo>
                    <a:pt x="175260" y="196850"/>
                  </a:lnTo>
                  <a:lnTo>
                    <a:pt x="175260" y="0"/>
                  </a:lnTo>
                  <a:lnTo>
                    <a:pt x="165100" y="0"/>
                  </a:lnTo>
                  <a:lnTo>
                    <a:pt x="165100" y="171450"/>
                  </a:lnTo>
                  <a:cubicBezTo>
                    <a:pt x="165100" y="179070"/>
                    <a:pt x="158750" y="186690"/>
                    <a:pt x="149860" y="186690"/>
                  </a:cubicBezTo>
                  <a:lnTo>
                    <a:pt x="0" y="186690"/>
                  </a:lnTo>
                  <a:lnTo>
                    <a:pt x="0" y="196850"/>
                  </a:lnTo>
                  <a:close/>
                </a:path>
              </a:pathLst>
            </a:custGeom>
            <a:solidFill>
              <a:srgbClr val="4B6FED"/>
            </a:solidFill>
          </p:spPr>
        </p:sp>
        <p:sp>
          <p:nvSpPr>
            <p:cNvPr name="Freeform 5" id="5"/>
            <p:cNvSpPr/>
            <p:nvPr/>
          </p:nvSpPr>
          <p:spPr>
            <a:xfrm flipH="false" flipV="false" rot="0">
              <a:off x="786130" y="224790"/>
              <a:ext cx="175260" cy="196850"/>
            </a:xfrm>
            <a:custGeom>
              <a:avLst/>
              <a:gdLst/>
              <a:ahLst/>
              <a:cxnLst/>
              <a:rect r="r" b="b" t="t" l="l"/>
              <a:pathLst>
                <a:path h="196850" w="175260">
                  <a:moveTo>
                    <a:pt x="0" y="0"/>
                  </a:moveTo>
                  <a:lnTo>
                    <a:pt x="175260" y="0"/>
                  </a:lnTo>
                  <a:lnTo>
                    <a:pt x="175260" y="196850"/>
                  </a:lnTo>
                  <a:lnTo>
                    <a:pt x="0" y="196850"/>
                  </a:lnTo>
                  <a:close/>
                </a:path>
              </a:pathLst>
            </a:custGeom>
            <a:solidFill>
              <a:srgbClr val="4B6FED"/>
            </a:solidFill>
          </p:spPr>
        </p:sp>
        <p:sp>
          <p:nvSpPr>
            <p:cNvPr name="Freeform 6" id="6"/>
            <p:cNvSpPr/>
            <p:nvPr/>
          </p:nvSpPr>
          <p:spPr>
            <a:xfrm flipH="false" flipV="false" rot="0">
              <a:off x="683260" y="5888990"/>
              <a:ext cx="2155190" cy="287020"/>
            </a:xfrm>
            <a:custGeom>
              <a:avLst/>
              <a:gdLst/>
              <a:ahLst/>
              <a:cxnLst/>
              <a:rect r="r" b="b" t="t" l="l"/>
              <a:pathLst>
                <a:path h="287020" w="2155190">
                  <a:moveTo>
                    <a:pt x="2011680" y="0"/>
                  </a:moveTo>
                  <a:lnTo>
                    <a:pt x="143510" y="0"/>
                  </a:lnTo>
                  <a:cubicBezTo>
                    <a:pt x="64770" y="0"/>
                    <a:pt x="0" y="64770"/>
                    <a:pt x="0" y="143510"/>
                  </a:cubicBezTo>
                  <a:cubicBezTo>
                    <a:pt x="0" y="222250"/>
                    <a:pt x="64770" y="287020"/>
                    <a:pt x="143510" y="287020"/>
                  </a:cubicBezTo>
                  <a:lnTo>
                    <a:pt x="2012950" y="287020"/>
                  </a:lnTo>
                  <a:cubicBezTo>
                    <a:pt x="2091690" y="287020"/>
                    <a:pt x="2155190" y="222250"/>
                    <a:pt x="2155190" y="143510"/>
                  </a:cubicBezTo>
                  <a:cubicBezTo>
                    <a:pt x="2155190" y="64770"/>
                    <a:pt x="2090420" y="0"/>
                    <a:pt x="2011680" y="0"/>
                  </a:cubicBezTo>
                  <a:close/>
                </a:path>
              </a:pathLst>
            </a:custGeom>
            <a:solidFill>
              <a:srgbClr val="4B6FED"/>
            </a:solidFill>
          </p:spPr>
        </p:sp>
        <p:sp>
          <p:nvSpPr>
            <p:cNvPr name="Freeform 7" id="7"/>
            <p:cNvSpPr/>
            <p:nvPr/>
          </p:nvSpPr>
          <p:spPr>
            <a:xfrm flipH="false" flipV="false" rot="0">
              <a:off x="31750" y="31750"/>
              <a:ext cx="8392160" cy="590550"/>
            </a:xfrm>
            <a:custGeom>
              <a:avLst/>
              <a:gdLst/>
              <a:ahLst/>
              <a:cxnLst/>
              <a:rect r="r" b="b" t="t" l="l"/>
              <a:pathLst>
                <a:path h="590550" w="8392160">
                  <a:moveTo>
                    <a:pt x="0" y="590550"/>
                  </a:moveTo>
                  <a:lnTo>
                    <a:pt x="8392160" y="590550"/>
                  </a:lnTo>
                  <a:lnTo>
                    <a:pt x="8392160" y="323850"/>
                  </a:lnTo>
                  <a:cubicBezTo>
                    <a:pt x="8392160" y="146050"/>
                    <a:pt x="8247380" y="0"/>
                    <a:pt x="8068310" y="0"/>
                  </a:cubicBezTo>
                  <a:lnTo>
                    <a:pt x="323850" y="0"/>
                  </a:lnTo>
                  <a:cubicBezTo>
                    <a:pt x="144780" y="0"/>
                    <a:pt x="0" y="144780"/>
                    <a:pt x="0" y="323850"/>
                  </a:cubicBezTo>
                  <a:lnTo>
                    <a:pt x="0" y="590550"/>
                  </a:lnTo>
                  <a:close/>
                  <a:moveTo>
                    <a:pt x="1182370" y="297180"/>
                  </a:moveTo>
                  <a:lnTo>
                    <a:pt x="1426210" y="297180"/>
                  </a:lnTo>
                  <a:cubicBezTo>
                    <a:pt x="1435100" y="297180"/>
                    <a:pt x="1441450" y="304800"/>
                    <a:pt x="1441450" y="312420"/>
                  </a:cubicBezTo>
                  <a:cubicBezTo>
                    <a:pt x="1441450" y="321310"/>
                    <a:pt x="1433830" y="327660"/>
                    <a:pt x="1426210" y="327660"/>
                  </a:cubicBezTo>
                  <a:lnTo>
                    <a:pt x="1182370" y="327660"/>
                  </a:lnTo>
                  <a:cubicBezTo>
                    <a:pt x="1173480" y="327660"/>
                    <a:pt x="1167130" y="320040"/>
                    <a:pt x="1167130" y="312420"/>
                  </a:cubicBezTo>
                  <a:cubicBezTo>
                    <a:pt x="1167130" y="303530"/>
                    <a:pt x="1174750" y="297180"/>
                    <a:pt x="1182370" y="297180"/>
                  </a:cubicBezTo>
                  <a:close/>
                  <a:moveTo>
                    <a:pt x="723900" y="177800"/>
                  </a:moveTo>
                  <a:cubicBezTo>
                    <a:pt x="723900" y="170180"/>
                    <a:pt x="730250" y="162560"/>
                    <a:pt x="739140" y="162560"/>
                  </a:cubicBezTo>
                  <a:lnTo>
                    <a:pt x="946150" y="162560"/>
                  </a:lnTo>
                  <a:cubicBezTo>
                    <a:pt x="953770" y="162560"/>
                    <a:pt x="961390" y="168910"/>
                    <a:pt x="961390" y="177800"/>
                  </a:cubicBezTo>
                  <a:lnTo>
                    <a:pt x="961390" y="203200"/>
                  </a:lnTo>
                  <a:lnTo>
                    <a:pt x="986790" y="203200"/>
                  </a:lnTo>
                  <a:cubicBezTo>
                    <a:pt x="994410" y="203200"/>
                    <a:pt x="1002030" y="209550"/>
                    <a:pt x="1002030" y="218440"/>
                  </a:cubicBezTo>
                  <a:lnTo>
                    <a:pt x="1002030" y="445770"/>
                  </a:lnTo>
                  <a:cubicBezTo>
                    <a:pt x="1002030" y="453390"/>
                    <a:pt x="995680" y="461010"/>
                    <a:pt x="986790" y="461010"/>
                  </a:cubicBezTo>
                  <a:lnTo>
                    <a:pt x="779780" y="461010"/>
                  </a:lnTo>
                  <a:cubicBezTo>
                    <a:pt x="772160" y="461010"/>
                    <a:pt x="764540" y="454660"/>
                    <a:pt x="764540" y="445770"/>
                  </a:cubicBezTo>
                  <a:lnTo>
                    <a:pt x="764540" y="420370"/>
                  </a:lnTo>
                  <a:lnTo>
                    <a:pt x="739140" y="420370"/>
                  </a:lnTo>
                  <a:cubicBezTo>
                    <a:pt x="730250" y="420370"/>
                    <a:pt x="723900" y="414020"/>
                    <a:pt x="723900" y="405130"/>
                  </a:cubicBezTo>
                  <a:lnTo>
                    <a:pt x="723900" y="177800"/>
                  </a:lnTo>
                  <a:close/>
                  <a:moveTo>
                    <a:pt x="289560" y="165100"/>
                  </a:moveTo>
                  <a:cubicBezTo>
                    <a:pt x="295910" y="158750"/>
                    <a:pt x="306070" y="160020"/>
                    <a:pt x="311150" y="166370"/>
                  </a:cubicBezTo>
                  <a:lnTo>
                    <a:pt x="421640" y="288290"/>
                  </a:lnTo>
                  <a:lnTo>
                    <a:pt x="532130" y="166370"/>
                  </a:lnTo>
                  <a:cubicBezTo>
                    <a:pt x="538480" y="160020"/>
                    <a:pt x="547370" y="160020"/>
                    <a:pt x="553720" y="165100"/>
                  </a:cubicBezTo>
                  <a:cubicBezTo>
                    <a:pt x="560070" y="171450"/>
                    <a:pt x="560070" y="180340"/>
                    <a:pt x="554990" y="186690"/>
                  </a:cubicBezTo>
                  <a:lnTo>
                    <a:pt x="441960" y="311150"/>
                  </a:lnTo>
                  <a:lnTo>
                    <a:pt x="554990" y="435610"/>
                  </a:lnTo>
                  <a:cubicBezTo>
                    <a:pt x="561340" y="441960"/>
                    <a:pt x="560070" y="452120"/>
                    <a:pt x="553720" y="457200"/>
                  </a:cubicBezTo>
                  <a:cubicBezTo>
                    <a:pt x="551180" y="459740"/>
                    <a:pt x="547370" y="461010"/>
                    <a:pt x="543560" y="461010"/>
                  </a:cubicBezTo>
                  <a:cubicBezTo>
                    <a:pt x="539750" y="461010"/>
                    <a:pt x="534670" y="459740"/>
                    <a:pt x="532130" y="455930"/>
                  </a:cubicBezTo>
                  <a:lnTo>
                    <a:pt x="421640" y="334010"/>
                  </a:lnTo>
                  <a:lnTo>
                    <a:pt x="311150" y="457200"/>
                  </a:lnTo>
                  <a:cubicBezTo>
                    <a:pt x="308610" y="461010"/>
                    <a:pt x="303530" y="462280"/>
                    <a:pt x="299720" y="462280"/>
                  </a:cubicBezTo>
                  <a:cubicBezTo>
                    <a:pt x="295910" y="462280"/>
                    <a:pt x="292100" y="461010"/>
                    <a:pt x="289560" y="458470"/>
                  </a:cubicBezTo>
                  <a:cubicBezTo>
                    <a:pt x="283210" y="452120"/>
                    <a:pt x="283210" y="441960"/>
                    <a:pt x="288290" y="435610"/>
                  </a:cubicBezTo>
                  <a:lnTo>
                    <a:pt x="401320" y="311150"/>
                  </a:lnTo>
                  <a:lnTo>
                    <a:pt x="288290" y="186690"/>
                  </a:lnTo>
                  <a:cubicBezTo>
                    <a:pt x="281940" y="180340"/>
                    <a:pt x="283210" y="170180"/>
                    <a:pt x="289560" y="165100"/>
                  </a:cubicBezTo>
                  <a:close/>
                </a:path>
              </a:pathLst>
            </a:custGeom>
            <a:solidFill>
              <a:srgbClr val="4B6FED"/>
            </a:solidFill>
          </p:spPr>
        </p:sp>
        <p:sp>
          <p:nvSpPr>
            <p:cNvPr name="Freeform 8" id="8"/>
            <p:cNvSpPr/>
            <p:nvPr/>
          </p:nvSpPr>
          <p:spPr>
            <a:xfrm flipH="false" flipV="false" rot="0">
              <a:off x="31750" y="652780"/>
              <a:ext cx="8393430" cy="5059680"/>
            </a:xfrm>
            <a:custGeom>
              <a:avLst/>
              <a:gdLst/>
              <a:ahLst/>
              <a:cxnLst/>
              <a:rect r="r" b="b" t="t" l="l"/>
              <a:pathLst>
                <a:path h="5059680" w="8393430">
                  <a:moveTo>
                    <a:pt x="0" y="0"/>
                  </a:moveTo>
                  <a:lnTo>
                    <a:pt x="8393430" y="0"/>
                  </a:lnTo>
                  <a:lnTo>
                    <a:pt x="8393430" y="5059680"/>
                  </a:lnTo>
                  <a:lnTo>
                    <a:pt x="0" y="5059680"/>
                  </a:lnTo>
                  <a:close/>
                </a:path>
              </a:pathLst>
            </a:custGeom>
            <a:blipFill>
              <a:blip r:embed="rId2"/>
              <a:stretch>
                <a:fillRect l="0" t="-10592" r="0" b="0"/>
              </a:stretch>
            </a:blipFill>
          </p:spPr>
        </p:sp>
        <p:sp>
          <p:nvSpPr>
            <p:cNvPr name="Freeform 9" id="9"/>
            <p:cNvSpPr/>
            <p:nvPr/>
          </p:nvSpPr>
          <p:spPr>
            <a:xfrm flipH="false" flipV="false" rot="0">
              <a:off x="31750" y="5744210"/>
              <a:ext cx="8393430" cy="574040"/>
            </a:xfrm>
            <a:custGeom>
              <a:avLst/>
              <a:gdLst/>
              <a:ahLst/>
              <a:cxnLst/>
              <a:rect r="r" b="b" t="t" l="l"/>
              <a:pathLst>
                <a:path h="574040" w="8393430">
                  <a:moveTo>
                    <a:pt x="8393430" y="0"/>
                  </a:moveTo>
                  <a:lnTo>
                    <a:pt x="0" y="0"/>
                  </a:lnTo>
                  <a:cubicBezTo>
                    <a:pt x="0" y="68580"/>
                    <a:pt x="0" y="157480"/>
                    <a:pt x="0" y="250190"/>
                  </a:cubicBezTo>
                  <a:cubicBezTo>
                    <a:pt x="0" y="427990"/>
                    <a:pt x="144780" y="574040"/>
                    <a:pt x="323850" y="574040"/>
                  </a:cubicBezTo>
                  <a:lnTo>
                    <a:pt x="8068310" y="574040"/>
                  </a:lnTo>
                  <a:cubicBezTo>
                    <a:pt x="8247380" y="574040"/>
                    <a:pt x="8393430" y="429260"/>
                    <a:pt x="8393430" y="250190"/>
                  </a:cubicBezTo>
                  <a:lnTo>
                    <a:pt x="8393430" y="0"/>
                  </a:lnTo>
                  <a:close/>
                  <a:moveTo>
                    <a:pt x="435610" y="401320"/>
                  </a:moveTo>
                  <a:cubicBezTo>
                    <a:pt x="433070" y="406400"/>
                    <a:pt x="426720" y="410210"/>
                    <a:pt x="421640" y="410210"/>
                  </a:cubicBezTo>
                  <a:cubicBezTo>
                    <a:pt x="419100" y="410210"/>
                    <a:pt x="416560" y="410210"/>
                    <a:pt x="414020" y="408940"/>
                  </a:cubicBezTo>
                  <a:lnTo>
                    <a:pt x="199390" y="300990"/>
                  </a:lnTo>
                  <a:cubicBezTo>
                    <a:pt x="194310" y="298450"/>
                    <a:pt x="190500" y="293370"/>
                    <a:pt x="190500" y="287020"/>
                  </a:cubicBezTo>
                  <a:cubicBezTo>
                    <a:pt x="190500" y="280670"/>
                    <a:pt x="194310" y="275590"/>
                    <a:pt x="199390" y="273050"/>
                  </a:cubicBezTo>
                  <a:lnTo>
                    <a:pt x="414020" y="166370"/>
                  </a:lnTo>
                  <a:cubicBezTo>
                    <a:pt x="421640" y="162560"/>
                    <a:pt x="430530" y="165100"/>
                    <a:pt x="435610" y="173990"/>
                  </a:cubicBezTo>
                  <a:cubicBezTo>
                    <a:pt x="438150" y="180340"/>
                    <a:pt x="435610" y="190500"/>
                    <a:pt x="427990" y="194310"/>
                  </a:cubicBezTo>
                  <a:lnTo>
                    <a:pt x="241300" y="287020"/>
                  </a:lnTo>
                  <a:lnTo>
                    <a:pt x="427990" y="379730"/>
                  </a:lnTo>
                  <a:cubicBezTo>
                    <a:pt x="435610" y="383540"/>
                    <a:pt x="439420" y="392430"/>
                    <a:pt x="435610" y="401320"/>
                  </a:cubicBezTo>
                  <a:close/>
                  <a:moveTo>
                    <a:pt x="2663190" y="462280"/>
                  </a:moveTo>
                  <a:lnTo>
                    <a:pt x="795020" y="462280"/>
                  </a:lnTo>
                  <a:cubicBezTo>
                    <a:pt x="698500" y="462280"/>
                    <a:pt x="619760" y="383540"/>
                    <a:pt x="619760" y="287020"/>
                  </a:cubicBezTo>
                  <a:cubicBezTo>
                    <a:pt x="619760" y="190501"/>
                    <a:pt x="698500" y="111760"/>
                    <a:pt x="795020" y="111760"/>
                  </a:cubicBezTo>
                  <a:lnTo>
                    <a:pt x="2664460" y="111760"/>
                  </a:lnTo>
                  <a:cubicBezTo>
                    <a:pt x="2760980" y="111760"/>
                    <a:pt x="2838450" y="190501"/>
                    <a:pt x="2838450" y="287020"/>
                  </a:cubicBezTo>
                  <a:cubicBezTo>
                    <a:pt x="2838450" y="383540"/>
                    <a:pt x="2759710" y="462280"/>
                    <a:pt x="2663190" y="462280"/>
                  </a:cubicBezTo>
                  <a:close/>
                  <a:moveTo>
                    <a:pt x="8194040" y="300990"/>
                  </a:moveTo>
                  <a:lnTo>
                    <a:pt x="7979410" y="407670"/>
                  </a:lnTo>
                  <a:cubicBezTo>
                    <a:pt x="7976870" y="408940"/>
                    <a:pt x="7974330" y="408940"/>
                    <a:pt x="7971790" y="408940"/>
                  </a:cubicBezTo>
                  <a:cubicBezTo>
                    <a:pt x="7965440" y="408940"/>
                    <a:pt x="7960360" y="405130"/>
                    <a:pt x="7957820" y="400050"/>
                  </a:cubicBezTo>
                  <a:cubicBezTo>
                    <a:pt x="7954011" y="392430"/>
                    <a:pt x="7956551" y="382270"/>
                    <a:pt x="7965440" y="378460"/>
                  </a:cubicBezTo>
                  <a:lnTo>
                    <a:pt x="8152130" y="285750"/>
                  </a:lnTo>
                  <a:lnTo>
                    <a:pt x="7965440" y="193040"/>
                  </a:lnTo>
                  <a:cubicBezTo>
                    <a:pt x="7957820" y="189230"/>
                    <a:pt x="7954010" y="180340"/>
                    <a:pt x="7957820" y="171450"/>
                  </a:cubicBezTo>
                  <a:cubicBezTo>
                    <a:pt x="7961630" y="163830"/>
                    <a:pt x="7970520" y="160020"/>
                    <a:pt x="7979411" y="163830"/>
                  </a:cubicBezTo>
                  <a:lnTo>
                    <a:pt x="8194041" y="270510"/>
                  </a:lnTo>
                  <a:cubicBezTo>
                    <a:pt x="8199121" y="275590"/>
                    <a:pt x="8202931" y="281940"/>
                    <a:pt x="8202931" y="287020"/>
                  </a:cubicBezTo>
                  <a:cubicBezTo>
                    <a:pt x="8202930" y="293370"/>
                    <a:pt x="8199120" y="298450"/>
                    <a:pt x="8194040" y="300990"/>
                  </a:cubicBezTo>
                  <a:close/>
                </a:path>
              </a:pathLst>
            </a:custGeom>
            <a:solidFill>
              <a:srgbClr val="FFFFFF"/>
            </a:solidFill>
          </p:spPr>
        </p:sp>
      </p:grpSp>
      <p:grpSp>
        <p:nvGrpSpPr>
          <p:cNvPr name="Group 10" id="10"/>
          <p:cNvGrpSpPr>
            <a:grpSpLocks noChangeAspect="true"/>
          </p:cNvGrpSpPr>
          <p:nvPr/>
        </p:nvGrpSpPr>
        <p:grpSpPr>
          <a:xfrm rot="0">
            <a:off x="7750025" y="5408827"/>
            <a:ext cx="4773365" cy="3584146"/>
            <a:chOff x="0" y="0"/>
            <a:chExt cx="8456930" cy="6350000"/>
          </a:xfrm>
        </p:grpSpPr>
        <p:sp>
          <p:nvSpPr>
            <p:cNvPr name="Freeform 11" id="11"/>
            <p:cNvSpPr/>
            <p:nvPr/>
          </p:nvSpPr>
          <p:spPr>
            <a:xfrm flipH="false" flipV="false" rot="0">
              <a:off x="0" y="0"/>
              <a:ext cx="8456930" cy="6350000"/>
            </a:xfrm>
            <a:custGeom>
              <a:avLst/>
              <a:gdLst/>
              <a:ahLst/>
              <a:cxnLst/>
              <a:rect r="r" b="b" t="t" l="l"/>
              <a:pathLst>
                <a:path h="6350000" w="8456930">
                  <a:moveTo>
                    <a:pt x="8456930" y="355600"/>
                  </a:moveTo>
                  <a:lnTo>
                    <a:pt x="8456930" y="637540"/>
                  </a:lnTo>
                  <a:lnTo>
                    <a:pt x="8455661" y="5728970"/>
                  </a:lnTo>
                  <a:lnTo>
                    <a:pt x="8455661" y="5994400"/>
                  </a:lnTo>
                  <a:cubicBezTo>
                    <a:pt x="8455661" y="6189980"/>
                    <a:pt x="8295641" y="6350000"/>
                    <a:pt x="8100061" y="6350000"/>
                  </a:cubicBezTo>
                  <a:lnTo>
                    <a:pt x="355600" y="6350000"/>
                  </a:lnTo>
                  <a:cubicBezTo>
                    <a:pt x="160020" y="6350000"/>
                    <a:pt x="0" y="6189980"/>
                    <a:pt x="0" y="5994400"/>
                  </a:cubicBezTo>
                  <a:lnTo>
                    <a:pt x="0" y="638810"/>
                  </a:lnTo>
                  <a:cubicBezTo>
                    <a:pt x="0" y="637540"/>
                    <a:pt x="0" y="638810"/>
                    <a:pt x="0" y="637540"/>
                  </a:cubicBezTo>
                  <a:cubicBezTo>
                    <a:pt x="0" y="636270"/>
                    <a:pt x="0" y="636270"/>
                    <a:pt x="0" y="636270"/>
                  </a:cubicBezTo>
                  <a:lnTo>
                    <a:pt x="0" y="355600"/>
                  </a:lnTo>
                  <a:cubicBezTo>
                    <a:pt x="0" y="160020"/>
                    <a:pt x="160020" y="0"/>
                    <a:pt x="355600" y="0"/>
                  </a:cubicBezTo>
                  <a:lnTo>
                    <a:pt x="8101330" y="0"/>
                  </a:lnTo>
                  <a:cubicBezTo>
                    <a:pt x="8296910" y="0"/>
                    <a:pt x="8456930" y="160020"/>
                    <a:pt x="8456930" y="355600"/>
                  </a:cubicBezTo>
                  <a:close/>
                </a:path>
              </a:pathLst>
            </a:custGeom>
            <a:solidFill>
              <a:srgbClr val="152544"/>
            </a:solidFill>
          </p:spPr>
        </p:sp>
        <p:sp>
          <p:nvSpPr>
            <p:cNvPr name="Freeform 12" id="12"/>
            <p:cNvSpPr/>
            <p:nvPr/>
          </p:nvSpPr>
          <p:spPr>
            <a:xfrm flipH="false" flipV="false" rot="0">
              <a:off x="828040" y="265430"/>
              <a:ext cx="175260" cy="196850"/>
            </a:xfrm>
            <a:custGeom>
              <a:avLst/>
              <a:gdLst/>
              <a:ahLst/>
              <a:cxnLst/>
              <a:rect r="r" b="b" t="t" l="l"/>
              <a:pathLst>
                <a:path h="196850" w="175260">
                  <a:moveTo>
                    <a:pt x="0" y="196850"/>
                  </a:moveTo>
                  <a:lnTo>
                    <a:pt x="175260" y="196850"/>
                  </a:lnTo>
                  <a:lnTo>
                    <a:pt x="175260" y="0"/>
                  </a:lnTo>
                  <a:lnTo>
                    <a:pt x="165100" y="0"/>
                  </a:lnTo>
                  <a:lnTo>
                    <a:pt x="165100" y="171450"/>
                  </a:lnTo>
                  <a:cubicBezTo>
                    <a:pt x="165100" y="179070"/>
                    <a:pt x="158750" y="186690"/>
                    <a:pt x="149860" y="186690"/>
                  </a:cubicBezTo>
                  <a:lnTo>
                    <a:pt x="0" y="186690"/>
                  </a:lnTo>
                  <a:lnTo>
                    <a:pt x="0" y="196850"/>
                  </a:lnTo>
                  <a:close/>
                </a:path>
              </a:pathLst>
            </a:custGeom>
            <a:solidFill>
              <a:srgbClr val="4B6FED"/>
            </a:solidFill>
          </p:spPr>
        </p:sp>
        <p:sp>
          <p:nvSpPr>
            <p:cNvPr name="Freeform 13" id="13"/>
            <p:cNvSpPr/>
            <p:nvPr/>
          </p:nvSpPr>
          <p:spPr>
            <a:xfrm flipH="false" flipV="false" rot="0">
              <a:off x="786130" y="224790"/>
              <a:ext cx="175260" cy="196850"/>
            </a:xfrm>
            <a:custGeom>
              <a:avLst/>
              <a:gdLst/>
              <a:ahLst/>
              <a:cxnLst/>
              <a:rect r="r" b="b" t="t" l="l"/>
              <a:pathLst>
                <a:path h="196850" w="175260">
                  <a:moveTo>
                    <a:pt x="0" y="0"/>
                  </a:moveTo>
                  <a:lnTo>
                    <a:pt x="175260" y="0"/>
                  </a:lnTo>
                  <a:lnTo>
                    <a:pt x="175260" y="196850"/>
                  </a:lnTo>
                  <a:lnTo>
                    <a:pt x="0" y="196850"/>
                  </a:lnTo>
                  <a:close/>
                </a:path>
              </a:pathLst>
            </a:custGeom>
            <a:solidFill>
              <a:srgbClr val="4B6FED"/>
            </a:solidFill>
          </p:spPr>
        </p:sp>
        <p:sp>
          <p:nvSpPr>
            <p:cNvPr name="Freeform 14" id="14"/>
            <p:cNvSpPr/>
            <p:nvPr/>
          </p:nvSpPr>
          <p:spPr>
            <a:xfrm flipH="false" flipV="false" rot="0">
              <a:off x="683260" y="5888990"/>
              <a:ext cx="2155190" cy="287020"/>
            </a:xfrm>
            <a:custGeom>
              <a:avLst/>
              <a:gdLst/>
              <a:ahLst/>
              <a:cxnLst/>
              <a:rect r="r" b="b" t="t" l="l"/>
              <a:pathLst>
                <a:path h="287020" w="2155190">
                  <a:moveTo>
                    <a:pt x="2011680" y="0"/>
                  </a:moveTo>
                  <a:lnTo>
                    <a:pt x="143510" y="0"/>
                  </a:lnTo>
                  <a:cubicBezTo>
                    <a:pt x="64770" y="0"/>
                    <a:pt x="0" y="64770"/>
                    <a:pt x="0" y="143510"/>
                  </a:cubicBezTo>
                  <a:cubicBezTo>
                    <a:pt x="0" y="222250"/>
                    <a:pt x="64770" y="287020"/>
                    <a:pt x="143510" y="287020"/>
                  </a:cubicBezTo>
                  <a:lnTo>
                    <a:pt x="2012950" y="287020"/>
                  </a:lnTo>
                  <a:cubicBezTo>
                    <a:pt x="2091690" y="287020"/>
                    <a:pt x="2155190" y="222250"/>
                    <a:pt x="2155190" y="143510"/>
                  </a:cubicBezTo>
                  <a:cubicBezTo>
                    <a:pt x="2155190" y="64770"/>
                    <a:pt x="2090420" y="0"/>
                    <a:pt x="2011680" y="0"/>
                  </a:cubicBezTo>
                  <a:close/>
                </a:path>
              </a:pathLst>
            </a:custGeom>
            <a:solidFill>
              <a:srgbClr val="4B6FED"/>
            </a:solidFill>
          </p:spPr>
        </p:sp>
        <p:sp>
          <p:nvSpPr>
            <p:cNvPr name="Freeform 15" id="15"/>
            <p:cNvSpPr/>
            <p:nvPr/>
          </p:nvSpPr>
          <p:spPr>
            <a:xfrm flipH="false" flipV="false" rot="0">
              <a:off x="31750" y="31750"/>
              <a:ext cx="8392160" cy="590550"/>
            </a:xfrm>
            <a:custGeom>
              <a:avLst/>
              <a:gdLst/>
              <a:ahLst/>
              <a:cxnLst/>
              <a:rect r="r" b="b" t="t" l="l"/>
              <a:pathLst>
                <a:path h="590550" w="8392160">
                  <a:moveTo>
                    <a:pt x="0" y="590550"/>
                  </a:moveTo>
                  <a:lnTo>
                    <a:pt x="8392160" y="590550"/>
                  </a:lnTo>
                  <a:lnTo>
                    <a:pt x="8392160" y="323850"/>
                  </a:lnTo>
                  <a:cubicBezTo>
                    <a:pt x="8392160" y="146050"/>
                    <a:pt x="8247380" y="0"/>
                    <a:pt x="8068310" y="0"/>
                  </a:cubicBezTo>
                  <a:lnTo>
                    <a:pt x="323850" y="0"/>
                  </a:lnTo>
                  <a:cubicBezTo>
                    <a:pt x="144780" y="0"/>
                    <a:pt x="0" y="144780"/>
                    <a:pt x="0" y="323850"/>
                  </a:cubicBezTo>
                  <a:lnTo>
                    <a:pt x="0" y="590550"/>
                  </a:lnTo>
                  <a:close/>
                  <a:moveTo>
                    <a:pt x="1182370" y="297180"/>
                  </a:moveTo>
                  <a:lnTo>
                    <a:pt x="1426210" y="297180"/>
                  </a:lnTo>
                  <a:cubicBezTo>
                    <a:pt x="1435100" y="297180"/>
                    <a:pt x="1441450" y="304800"/>
                    <a:pt x="1441450" y="312420"/>
                  </a:cubicBezTo>
                  <a:cubicBezTo>
                    <a:pt x="1441450" y="321310"/>
                    <a:pt x="1433830" y="327660"/>
                    <a:pt x="1426210" y="327660"/>
                  </a:cubicBezTo>
                  <a:lnTo>
                    <a:pt x="1182370" y="327660"/>
                  </a:lnTo>
                  <a:cubicBezTo>
                    <a:pt x="1173480" y="327660"/>
                    <a:pt x="1167130" y="320040"/>
                    <a:pt x="1167130" y="312420"/>
                  </a:cubicBezTo>
                  <a:cubicBezTo>
                    <a:pt x="1167130" y="303530"/>
                    <a:pt x="1174750" y="297180"/>
                    <a:pt x="1182370" y="297180"/>
                  </a:cubicBezTo>
                  <a:close/>
                  <a:moveTo>
                    <a:pt x="723900" y="177800"/>
                  </a:moveTo>
                  <a:cubicBezTo>
                    <a:pt x="723900" y="170180"/>
                    <a:pt x="730250" y="162560"/>
                    <a:pt x="739140" y="162560"/>
                  </a:cubicBezTo>
                  <a:lnTo>
                    <a:pt x="946150" y="162560"/>
                  </a:lnTo>
                  <a:cubicBezTo>
                    <a:pt x="953770" y="162560"/>
                    <a:pt x="961390" y="168910"/>
                    <a:pt x="961390" y="177800"/>
                  </a:cubicBezTo>
                  <a:lnTo>
                    <a:pt x="961390" y="203200"/>
                  </a:lnTo>
                  <a:lnTo>
                    <a:pt x="986790" y="203200"/>
                  </a:lnTo>
                  <a:cubicBezTo>
                    <a:pt x="994410" y="203200"/>
                    <a:pt x="1002030" y="209550"/>
                    <a:pt x="1002030" y="218440"/>
                  </a:cubicBezTo>
                  <a:lnTo>
                    <a:pt x="1002030" y="445770"/>
                  </a:lnTo>
                  <a:cubicBezTo>
                    <a:pt x="1002030" y="453390"/>
                    <a:pt x="995680" y="461010"/>
                    <a:pt x="986790" y="461010"/>
                  </a:cubicBezTo>
                  <a:lnTo>
                    <a:pt x="779780" y="461010"/>
                  </a:lnTo>
                  <a:cubicBezTo>
                    <a:pt x="772160" y="461010"/>
                    <a:pt x="764540" y="454660"/>
                    <a:pt x="764540" y="445770"/>
                  </a:cubicBezTo>
                  <a:lnTo>
                    <a:pt x="764540" y="420370"/>
                  </a:lnTo>
                  <a:lnTo>
                    <a:pt x="739140" y="420370"/>
                  </a:lnTo>
                  <a:cubicBezTo>
                    <a:pt x="730250" y="420370"/>
                    <a:pt x="723900" y="414020"/>
                    <a:pt x="723900" y="405130"/>
                  </a:cubicBezTo>
                  <a:lnTo>
                    <a:pt x="723900" y="177800"/>
                  </a:lnTo>
                  <a:close/>
                  <a:moveTo>
                    <a:pt x="289560" y="165100"/>
                  </a:moveTo>
                  <a:cubicBezTo>
                    <a:pt x="295910" y="158750"/>
                    <a:pt x="306070" y="160020"/>
                    <a:pt x="311150" y="166370"/>
                  </a:cubicBezTo>
                  <a:lnTo>
                    <a:pt x="421640" y="288290"/>
                  </a:lnTo>
                  <a:lnTo>
                    <a:pt x="532130" y="166370"/>
                  </a:lnTo>
                  <a:cubicBezTo>
                    <a:pt x="538480" y="160020"/>
                    <a:pt x="547370" y="160020"/>
                    <a:pt x="553720" y="165100"/>
                  </a:cubicBezTo>
                  <a:cubicBezTo>
                    <a:pt x="560070" y="171450"/>
                    <a:pt x="560070" y="180340"/>
                    <a:pt x="554990" y="186690"/>
                  </a:cubicBezTo>
                  <a:lnTo>
                    <a:pt x="441960" y="311150"/>
                  </a:lnTo>
                  <a:lnTo>
                    <a:pt x="554990" y="435610"/>
                  </a:lnTo>
                  <a:cubicBezTo>
                    <a:pt x="561340" y="441960"/>
                    <a:pt x="560070" y="452120"/>
                    <a:pt x="553720" y="457200"/>
                  </a:cubicBezTo>
                  <a:cubicBezTo>
                    <a:pt x="551180" y="459740"/>
                    <a:pt x="547370" y="461010"/>
                    <a:pt x="543560" y="461010"/>
                  </a:cubicBezTo>
                  <a:cubicBezTo>
                    <a:pt x="539750" y="461010"/>
                    <a:pt x="534670" y="459740"/>
                    <a:pt x="532130" y="455930"/>
                  </a:cubicBezTo>
                  <a:lnTo>
                    <a:pt x="421640" y="334010"/>
                  </a:lnTo>
                  <a:lnTo>
                    <a:pt x="311150" y="457200"/>
                  </a:lnTo>
                  <a:cubicBezTo>
                    <a:pt x="308610" y="461010"/>
                    <a:pt x="303530" y="462280"/>
                    <a:pt x="299720" y="462280"/>
                  </a:cubicBezTo>
                  <a:cubicBezTo>
                    <a:pt x="295910" y="462280"/>
                    <a:pt x="292100" y="461010"/>
                    <a:pt x="289560" y="458470"/>
                  </a:cubicBezTo>
                  <a:cubicBezTo>
                    <a:pt x="283210" y="452120"/>
                    <a:pt x="283210" y="441960"/>
                    <a:pt x="288290" y="435610"/>
                  </a:cubicBezTo>
                  <a:lnTo>
                    <a:pt x="401320" y="311150"/>
                  </a:lnTo>
                  <a:lnTo>
                    <a:pt x="288290" y="186690"/>
                  </a:lnTo>
                  <a:cubicBezTo>
                    <a:pt x="281940" y="180340"/>
                    <a:pt x="283210" y="170180"/>
                    <a:pt x="289560" y="165100"/>
                  </a:cubicBezTo>
                  <a:close/>
                </a:path>
              </a:pathLst>
            </a:custGeom>
            <a:solidFill>
              <a:srgbClr val="4B6FED"/>
            </a:solidFill>
          </p:spPr>
        </p:sp>
        <p:sp>
          <p:nvSpPr>
            <p:cNvPr name="Freeform 16" id="16"/>
            <p:cNvSpPr/>
            <p:nvPr/>
          </p:nvSpPr>
          <p:spPr>
            <a:xfrm flipH="false" flipV="false" rot="0">
              <a:off x="31750" y="652780"/>
              <a:ext cx="8393430" cy="5059680"/>
            </a:xfrm>
            <a:custGeom>
              <a:avLst/>
              <a:gdLst/>
              <a:ahLst/>
              <a:cxnLst/>
              <a:rect r="r" b="b" t="t" l="l"/>
              <a:pathLst>
                <a:path h="5059680" w="8393430">
                  <a:moveTo>
                    <a:pt x="0" y="0"/>
                  </a:moveTo>
                  <a:lnTo>
                    <a:pt x="8393430" y="0"/>
                  </a:lnTo>
                  <a:lnTo>
                    <a:pt x="8393430" y="5059680"/>
                  </a:lnTo>
                  <a:lnTo>
                    <a:pt x="0" y="5059680"/>
                  </a:lnTo>
                  <a:close/>
                </a:path>
              </a:pathLst>
            </a:custGeom>
            <a:blipFill>
              <a:blip r:embed="rId3"/>
              <a:stretch>
                <a:fillRect l="0" t="-149300" r="0" b="0"/>
              </a:stretch>
            </a:blipFill>
          </p:spPr>
        </p:sp>
        <p:sp>
          <p:nvSpPr>
            <p:cNvPr name="Freeform 17" id="17"/>
            <p:cNvSpPr/>
            <p:nvPr/>
          </p:nvSpPr>
          <p:spPr>
            <a:xfrm flipH="false" flipV="false" rot="0">
              <a:off x="31750" y="5744210"/>
              <a:ext cx="8393430" cy="574040"/>
            </a:xfrm>
            <a:custGeom>
              <a:avLst/>
              <a:gdLst/>
              <a:ahLst/>
              <a:cxnLst/>
              <a:rect r="r" b="b" t="t" l="l"/>
              <a:pathLst>
                <a:path h="574040" w="8393430">
                  <a:moveTo>
                    <a:pt x="8393430" y="0"/>
                  </a:moveTo>
                  <a:lnTo>
                    <a:pt x="0" y="0"/>
                  </a:lnTo>
                  <a:cubicBezTo>
                    <a:pt x="0" y="68580"/>
                    <a:pt x="0" y="157480"/>
                    <a:pt x="0" y="250190"/>
                  </a:cubicBezTo>
                  <a:cubicBezTo>
                    <a:pt x="0" y="427990"/>
                    <a:pt x="144780" y="574040"/>
                    <a:pt x="323850" y="574040"/>
                  </a:cubicBezTo>
                  <a:lnTo>
                    <a:pt x="8068310" y="574040"/>
                  </a:lnTo>
                  <a:cubicBezTo>
                    <a:pt x="8247380" y="574040"/>
                    <a:pt x="8393430" y="429260"/>
                    <a:pt x="8393430" y="250190"/>
                  </a:cubicBezTo>
                  <a:lnTo>
                    <a:pt x="8393430" y="0"/>
                  </a:lnTo>
                  <a:close/>
                  <a:moveTo>
                    <a:pt x="435610" y="401320"/>
                  </a:moveTo>
                  <a:cubicBezTo>
                    <a:pt x="433070" y="406400"/>
                    <a:pt x="426720" y="410210"/>
                    <a:pt x="421640" y="410210"/>
                  </a:cubicBezTo>
                  <a:cubicBezTo>
                    <a:pt x="419100" y="410210"/>
                    <a:pt x="416560" y="410210"/>
                    <a:pt x="414020" y="408940"/>
                  </a:cubicBezTo>
                  <a:lnTo>
                    <a:pt x="199390" y="300990"/>
                  </a:lnTo>
                  <a:cubicBezTo>
                    <a:pt x="194310" y="298450"/>
                    <a:pt x="190500" y="293370"/>
                    <a:pt x="190500" y="287020"/>
                  </a:cubicBezTo>
                  <a:cubicBezTo>
                    <a:pt x="190500" y="280670"/>
                    <a:pt x="194310" y="275590"/>
                    <a:pt x="199390" y="273050"/>
                  </a:cubicBezTo>
                  <a:lnTo>
                    <a:pt x="414020" y="166370"/>
                  </a:lnTo>
                  <a:cubicBezTo>
                    <a:pt x="421640" y="162560"/>
                    <a:pt x="430530" y="165100"/>
                    <a:pt x="435610" y="173990"/>
                  </a:cubicBezTo>
                  <a:cubicBezTo>
                    <a:pt x="438150" y="180340"/>
                    <a:pt x="435610" y="190500"/>
                    <a:pt x="427990" y="194310"/>
                  </a:cubicBezTo>
                  <a:lnTo>
                    <a:pt x="241300" y="287020"/>
                  </a:lnTo>
                  <a:lnTo>
                    <a:pt x="427990" y="379730"/>
                  </a:lnTo>
                  <a:cubicBezTo>
                    <a:pt x="435610" y="383540"/>
                    <a:pt x="439420" y="392430"/>
                    <a:pt x="435610" y="401320"/>
                  </a:cubicBezTo>
                  <a:close/>
                  <a:moveTo>
                    <a:pt x="2663190" y="462280"/>
                  </a:moveTo>
                  <a:lnTo>
                    <a:pt x="795020" y="462280"/>
                  </a:lnTo>
                  <a:cubicBezTo>
                    <a:pt x="698500" y="462280"/>
                    <a:pt x="619760" y="383540"/>
                    <a:pt x="619760" y="287020"/>
                  </a:cubicBezTo>
                  <a:cubicBezTo>
                    <a:pt x="619760" y="190501"/>
                    <a:pt x="698500" y="111760"/>
                    <a:pt x="795020" y="111760"/>
                  </a:cubicBezTo>
                  <a:lnTo>
                    <a:pt x="2664460" y="111760"/>
                  </a:lnTo>
                  <a:cubicBezTo>
                    <a:pt x="2760980" y="111760"/>
                    <a:pt x="2838450" y="190501"/>
                    <a:pt x="2838450" y="287020"/>
                  </a:cubicBezTo>
                  <a:cubicBezTo>
                    <a:pt x="2838450" y="383540"/>
                    <a:pt x="2759710" y="462280"/>
                    <a:pt x="2663190" y="462280"/>
                  </a:cubicBezTo>
                  <a:close/>
                  <a:moveTo>
                    <a:pt x="8194040" y="300990"/>
                  </a:moveTo>
                  <a:lnTo>
                    <a:pt x="7979410" y="407670"/>
                  </a:lnTo>
                  <a:cubicBezTo>
                    <a:pt x="7976870" y="408940"/>
                    <a:pt x="7974330" y="408940"/>
                    <a:pt x="7971790" y="408940"/>
                  </a:cubicBezTo>
                  <a:cubicBezTo>
                    <a:pt x="7965440" y="408940"/>
                    <a:pt x="7960360" y="405130"/>
                    <a:pt x="7957820" y="400050"/>
                  </a:cubicBezTo>
                  <a:cubicBezTo>
                    <a:pt x="7954011" y="392430"/>
                    <a:pt x="7956551" y="382270"/>
                    <a:pt x="7965440" y="378460"/>
                  </a:cubicBezTo>
                  <a:lnTo>
                    <a:pt x="8152130" y="285750"/>
                  </a:lnTo>
                  <a:lnTo>
                    <a:pt x="7965440" y="193040"/>
                  </a:lnTo>
                  <a:cubicBezTo>
                    <a:pt x="7957820" y="189230"/>
                    <a:pt x="7954010" y="180340"/>
                    <a:pt x="7957820" y="171450"/>
                  </a:cubicBezTo>
                  <a:cubicBezTo>
                    <a:pt x="7961630" y="163830"/>
                    <a:pt x="7970520" y="160020"/>
                    <a:pt x="7979411" y="163830"/>
                  </a:cubicBezTo>
                  <a:lnTo>
                    <a:pt x="8194041" y="270510"/>
                  </a:lnTo>
                  <a:cubicBezTo>
                    <a:pt x="8199121" y="275590"/>
                    <a:pt x="8202931" y="281940"/>
                    <a:pt x="8202931" y="287020"/>
                  </a:cubicBezTo>
                  <a:cubicBezTo>
                    <a:pt x="8202930" y="293370"/>
                    <a:pt x="8199120" y="298450"/>
                    <a:pt x="8194040" y="300990"/>
                  </a:cubicBezTo>
                  <a:close/>
                </a:path>
              </a:pathLst>
            </a:custGeom>
            <a:solidFill>
              <a:srgbClr val="FFFFFF"/>
            </a:solidFill>
          </p:spPr>
        </p:sp>
      </p:grpSp>
      <p:grpSp>
        <p:nvGrpSpPr>
          <p:cNvPr name="Group 18" id="18"/>
          <p:cNvGrpSpPr/>
          <p:nvPr/>
        </p:nvGrpSpPr>
        <p:grpSpPr>
          <a:xfrm rot="0">
            <a:off x="13114055" y="2112592"/>
            <a:ext cx="4145245" cy="1947015"/>
            <a:chOff x="0" y="0"/>
            <a:chExt cx="5526993" cy="2596020"/>
          </a:xfrm>
        </p:grpSpPr>
        <p:sp>
          <p:nvSpPr>
            <p:cNvPr name="TextBox 19" id="19"/>
            <p:cNvSpPr txBox="true"/>
            <p:nvPr/>
          </p:nvSpPr>
          <p:spPr>
            <a:xfrm rot="0">
              <a:off x="0" y="1413015"/>
              <a:ext cx="5526993" cy="1183005"/>
            </a:xfrm>
            <a:prstGeom prst="rect">
              <a:avLst/>
            </a:prstGeom>
          </p:spPr>
          <p:txBody>
            <a:bodyPr anchor="t" rtlCol="false" tIns="0" lIns="0" bIns="0" rIns="0">
              <a:spAutoFit/>
            </a:bodyPr>
            <a:lstStyle/>
            <a:p>
              <a:pPr algn="l">
                <a:lnSpc>
                  <a:spcPts val="3600"/>
                </a:lnSpc>
              </a:pPr>
              <a:r>
                <a:rPr lang="en-US" sz="2400">
                  <a:solidFill>
                    <a:srgbClr val="152544"/>
                  </a:solidFill>
                  <a:latin typeface="TT Interphases"/>
                  <a:ea typeface="TT Interphases"/>
                  <a:cs typeface="TT Interphases"/>
                  <a:sym typeface="TT Interphases"/>
                </a:rPr>
                <a:t>Quản lý các công việc và gợi ý kỹ năng </a:t>
              </a:r>
            </a:p>
          </p:txBody>
        </p:sp>
        <p:sp>
          <p:nvSpPr>
            <p:cNvPr name="TextBox 20" id="20"/>
            <p:cNvSpPr txBox="true"/>
            <p:nvPr/>
          </p:nvSpPr>
          <p:spPr>
            <a:xfrm rot="0">
              <a:off x="0" y="-38100"/>
              <a:ext cx="5526993" cy="1038860"/>
            </a:xfrm>
            <a:prstGeom prst="rect">
              <a:avLst/>
            </a:prstGeom>
          </p:spPr>
          <p:txBody>
            <a:bodyPr anchor="t" rtlCol="false" tIns="0" lIns="0" bIns="0" rIns="0">
              <a:spAutoFit/>
            </a:bodyPr>
            <a:lstStyle/>
            <a:p>
              <a:pPr algn="l">
                <a:lnSpc>
                  <a:spcPts val="3120"/>
                </a:lnSpc>
              </a:pPr>
              <a:r>
                <a:rPr lang="en-US" sz="2400" b="true">
                  <a:solidFill>
                    <a:srgbClr val="152544"/>
                  </a:solidFill>
                  <a:latin typeface="TT Interphases Bold"/>
                  <a:ea typeface="TT Interphases Bold"/>
                  <a:cs typeface="TT Interphases Bold"/>
                  <a:sym typeface="TT Interphases Bold"/>
                </a:rPr>
                <a:t>Xây dựng thành công hệ thống</a:t>
              </a:r>
            </a:p>
          </p:txBody>
        </p:sp>
      </p:grpSp>
      <p:grpSp>
        <p:nvGrpSpPr>
          <p:cNvPr name="Group 21" id="21"/>
          <p:cNvGrpSpPr/>
          <p:nvPr/>
        </p:nvGrpSpPr>
        <p:grpSpPr>
          <a:xfrm rot="0">
            <a:off x="13114055" y="6194055"/>
            <a:ext cx="4145245" cy="2013690"/>
            <a:chOff x="0" y="0"/>
            <a:chExt cx="5526993" cy="2684920"/>
          </a:xfrm>
        </p:grpSpPr>
        <p:sp>
          <p:nvSpPr>
            <p:cNvPr name="TextBox 22" id="22"/>
            <p:cNvSpPr txBox="true"/>
            <p:nvPr/>
          </p:nvSpPr>
          <p:spPr>
            <a:xfrm rot="0">
              <a:off x="0" y="892315"/>
              <a:ext cx="5526993" cy="1792605"/>
            </a:xfrm>
            <a:prstGeom prst="rect">
              <a:avLst/>
            </a:prstGeom>
          </p:spPr>
          <p:txBody>
            <a:bodyPr anchor="t" rtlCol="false" tIns="0" lIns="0" bIns="0" rIns="0">
              <a:spAutoFit/>
            </a:bodyPr>
            <a:lstStyle/>
            <a:p>
              <a:pPr algn="l">
                <a:lnSpc>
                  <a:spcPts val="3600"/>
                </a:lnSpc>
              </a:pPr>
              <a:r>
                <a:rPr lang="en-US" sz="2400">
                  <a:solidFill>
                    <a:srgbClr val="152544"/>
                  </a:solidFill>
                  <a:latin typeface="TT Interphases"/>
                  <a:ea typeface="TT Interphases"/>
                  <a:cs typeface="TT Interphases"/>
                  <a:sym typeface="TT Interphases"/>
                </a:rPr>
                <a:t>Gợi ý các công việc phù hợp.</a:t>
              </a:r>
            </a:p>
            <a:p>
              <a:pPr algn="l">
                <a:lnSpc>
                  <a:spcPts val="3600"/>
                </a:lnSpc>
              </a:pPr>
              <a:r>
                <a:rPr lang="en-US" sz="2400">
                  <a:solidFill>
                    <a:srgbClr val="152544"/>
                  </a:solidFill>
                  <a:latin typeface="TT Interphases"/>
                  <a:ea typeface="TT Interphases"/>
                  <a:cs typeface="TT Interphases"/>
                  <a:sym typeface="TT Interphases"/>
                </a:rPr>
                <a:t>Gửi email mời ứng viên.</a:t>
              </a:r>
            </a:p>
            <a:p>
              <a:pPr algn="l">
                <a:lnSpc>
                  <a:spcPts val="3600"/>
                </a:lnSpc>
              </a:pPr>
              <a:r>
                <a:rPr lang="en-US" sz="2400">
                  <a:solidFill>
                    <a:srgbClr val="152544"/>
                  </a:solidFill>
                  <a:latin typeface="TT Interphases"/>
                  <a:ea typeface="TT Interphases"/>
                  <a:cs typeface="TT Interphases"/>
                  <a:sym typeface="TT Interphases"/>
                </a:rPr>
                <a:t>Đề xuất các kỹ năng cần học</a:t>
              </a:r>
            </a:p>
          </p:txBody>
        </p:sp>
        <p:sp>
          <p:nvSpPr>
            <p:cNvPr name="TextBox 23" id="23"/>
            <p:cNvSpPr txBox="true"/>
            <p:nvPr/>
          </p:nvSpPr>
          <p:spPr>
            <a:xfrm rot="0">
              <a:off x="0" y="-38100"/>
              <a:ext cx="5526993" cy="518160"/>
            </a:xfrm>
            <a:prstGeom prst="rect">
              <a:avLst/>
            </a:prstGeom>
          </p:spPr>
          <p:txBody>
            <a:bodyPr anchor="t" rtlCol="false" tIns="0" lIns="0" bIns="0" rIns="0">
              <a:spAutoFit/>
            </a:bodyPr>
            <a:lstStyle/>
            <a:p>
              <a:pPr algn="l">
                <a:lnSpc>
                  <a:spcPts val="3120"/>
                </a:lnSpc>
              </a:pPr>
              <a:r>
                <a:rPr lang="en-US" sz="2400" b="true">
                  <a:solidFill>
                    <a:srgbClr val="152544"/>
                  </a:solidFill>
                  <a:latin typeface="TT Interphases Bold"/>
                  <a:ea typeface="TT Interphases Bold"/>
                  <a:cs typeface="TT Interphases Bold"/>
                  <a:sym typeface="TT Interphases Bold"/>
                </a:rPr>
                <a:t>Đáp ứng yêu cầu hệ thống</a:t>
              </a:r>
            </a:p>
          </p:txBody>
        </p:sp>
      </p:grpSp>
      <p:sp>
        <p:nvSpPr>
          <p:cNvPr name="TextBox 24" id="24"/>
          <p:cNvSpPr txBox="true"/>
          <p:nvPr/>
        </p:nvSpPr>
        <p:spPr>
          <a:xfrm rot="0">
            <a:off x="1028700" y="4038600"/>
            <a:ext cx="5576636" cy="2200275"/>
          </a:xfrm>
          <a:prstGeom prst="rect">
            <a:avLst/>
          </a:prstGeom>
        </p:spPr>
        <p:txBody>
          <a:bodyPr anchor="t" rtlCol="false" tIns="0" lIns="0" bIns="0" rIns="0">
            <a:spAutoFit/>
          </a:bodyPr>
          <a:lstStyle/>
          <a:p>
            <a:pPr algn="l">
              <a:lnSpc>
                <a:spcPts val="8640"/>
              </a:lnSpc>
            </a:pPr>
            <a:r>
              <a:rPr lang="en-US" sz="7200" b="true">
                <a:solidFill>
                  <a:srgbClr val="152544"/>
                </a:solidFill>
                <a:latin typeface="Play Bold"/>
                <a:ea typeface="Play Bold"/>
                <a:cs typeface="Play Bold"/>
                <a:sym typeface="Play Bold"/>
              </a:rPr>
              <a:t>Kết quả đạt được</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DAGZKSXRWBE</dc:identifier>
  <dcterms:modified xsi:type="dcterms:W3CDTF">2011-08-01T06:04:30Z</dcterms:modified>
  <cp:revision>1</cp:revision>
  <dc:title>LẬP TRÌNH WWW</dc:title>
</cp:coreProperties>
</file>